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5524" r:id="rId2"/>
    <p:sldMasterId id="2147485554" r:id="rId3"/>
    <p:sldMasterId id="2147485648" r:id="rId4"/>
    <p:sldMasterId id="2147485661" r:id="rId5"/>
    <p:sldMasterId id="2147485665" r:id="rId6"/>
    <p:sldMasterId id="2147485678" r:id="rId7"/>
    <p:sldMasterId id="2147485681" r:id="rId8"/>
    <p:sldMasterId id="2147485694" r:id="rId9"/>
    <p:sldMasterId id="2147485706" r:id="rId10"/>
  </p:sldMasterIdLst>
  <p:notesMasterIdLst>
    <p:notesMasterId r:id="rId36"/>
  </p:notesMasterIdLst>
  <p:handoutMasterIdLst>
    <p:handoutMasterId r:id="rId37"/>
  </p:handoutMasterIdLst>
  <p:sldIdLst>
    <p:sldId id="479" r:id="rId11"/>
    <p:sldId id="572" r:id="rId12"/>
    <p:sldId id="574" r:id="rId13"/>
    <p:sldId id="549" r:id="rId14"/>
    <p:sldId id="579" r:id="rId15"/>
    <p:sldId id="581" r:id="rId16"/>
    <p:sldId id="582" r:id="rId17"/>
    <p:sldId id="583" r:id="rId18"/>
    <p:sldId id="489" r:id="rId19"/>
    <p:sldId id="584" r:id="rId20"/>
    <p:sldId id="592" r:id="rId21"/>
    <p:sldId id="573" r:id="rId22"/>
    <p:sldId id="587" r:id="rId23"/>
    <p:sldId id="588" r:id="rId24"/>
    <p:sldId id="593" r:id="rId25"/>
    <p:sldId id="594" r:id="rId26"/>
    <p:sldId id="591" r:id="rId27"/>
    <p:sldId id="578" r:id="rId28"/>
    <p:sldId id="546" r:id="rId29"/>
    <p:sldId id="590" r:id="rId30"/>
    <p:sldId id="548" r:id="rId31"/>
    <p:sldId id="586" r:id="rId32"/>
    <p:sldId id="589" r:id="rId33"/>
    <p:sldId id="595" r:id="rId34"/>
    <p:sldId id="576" r:id="rId35"/>
  </p:sldIdLst>
  <p:sldSz cx="9144000" cy="6858000" type="screen4x3"/>
  <p:notesSz cx="7010400" cy="9296400"/>
  <p:defaultTextStyle>
    <a:defPPr>
      <a:defRPr lang="en-US"/>
    </a:defPPr>
    <a:lvl1pPr algn="l" rtl="0" fontAlgn="base">
      <a:lnSpc>
        <a:spcPct val="120000"/>
      </a:lnSpc>
      <a:spcBef>
        <a:spcPct val="50000"/>
      </a:spcBef>
      <a:spcAft>
        <a:spcPct val="0"/>
      </a:spcAft>
      <a:buClr>
        <a:srgbClr val="6600CC"/>
      </a:buClr>
      <a:buFont typeface="Wingdings" charset="0"/>
      <a:defRPr sz="1600" b="1" kern="1200">
        <a:solidFill>
          <a:schemeClr val="tx1"/>
        </a:solidFill>
        <a:latin typeface="Times New Roman" charset="0"/>
        <a:ea typeface="ＭＳ Ｐゴシック" charset="0"/>
        <a:cs typeface="ＭＳ Ｐゴシック" charset="0"/>
      </a:defRPr>
    </a:lvl1pPr>
    <a:lvl2pPr marL="456963" algn="l" rtl="0" fontAlgn="base">
      <a:lnSpc>
        <a:spcPct val="120000"/>
      </a:lnSpc>
      <a:spcBef>
        <a:spcPct val="50000"/>
      </a:spcBef>
      <a:spcAft>
        <a:spcPct val="0"/>
      </a:spcAft>
      <a:buClr>
        <a:srgbClr val="6600CC"/>
      </a:buClr>
      <a:buFont typeface="Wingdings" charset="0"/>
      <a:defRPr sz="1600" b="1" kern="1200">
        <a:solidFill>
          <a:schemeClr val="tx1"/>
        </a:solidFill>
        <a:latin typeface="Times New Roman" charset="0"/>
        <a:ea typeface="ＭＳ Ｐゴシック" charset="0"/>
        <a:cs typeface="ＭＳ Ｐゴシック" charset="0"/>
      </a:defRPr>
    </a:lvl2pPr>
    <a:lvl3pPr marL="913926" algn="l" rtl="0" fontAlgn="base">
      <a:lnSpc>
        <a:spcPct val="120000"/>
      </a:lnSpc>
      <a:spcBef>
        <a:spcPct val="50000"/>
      </a:spcBef>
      <a:spcAft>
        <a:spcPct val="0"/>
      </a:spcAft>
      <a:buClr>
        <a:srgbClr val="6600CC"/>
      </a:buClr>
      <a:buFont typeface="Wingdings" charset="0"/>
      <a:defRPr sz="1600" b="1" kern="1200">
        <a:solidFill>
          <a:schemeClr val="tx1"/>
        </a:solidFill>
        <a:latin typeface="Times New Roman" charset="0"/>
        <a:ea typeface="ＭＳ Ｐゴシック" charset="0"/>
        <a:cs typeface="ＭＳ Ｐゴシック" charset="0"/>
      </a:defRPr>
    </a:lvl3pPr>
    <a:lvl4pPr marL="1370890" algn="l" rtl="0" fontAlgn="base">
      <a:lnSpc>
        <a:spcPct val="120000"/>
      </a:lnSpc>
      <a:spcBef>
        <a:spcPct val="50000"/>
      </a:spcBef>
      <a:spcAft>
        <a:spcPct val="0"/>
      </a:spcAft>
      <a:buClr>
        <a:srgbClr val="6600CC"/>
      </a:buClr>
      <a:buFont typeface="Wingdings" charset="0"/>
      <a:defRPr sz="1600" b="1" kern="1200">
        <a:solidFill>
          <a:schemeClr val="tx1"/>
        </a:solidFill>
        <a:latin typeface="Times New Roman" charset="0"/>
        <a:ea typeface="ＭＳ Ｐゴシック" charset="0"/>
        <a:cs typeface="ＭＳ Ｐゴシック" charset="0"/>
      </a:defRPr>
    </a:lvl4pPr>
    <a:lvl5pPr marL="1827852" algn="l" rtl="0" fontAlgn="base">
      <a:lnSpc>
        <a:spcPct val="120000"/>
      </a:lnSpc>
      <a:spcBef>
        <a:spcPct val="50000"/>
      </a:spcBef>
      <a:spcAft>
        <a:spcPct val="0"/>
      </a:spcAft>
      <a:buClr>
        <a:srgbClr val="6600CC"/>
      </a:buClr>
      <a:buFont typeface="Wingdings" charset="0"/>
      <a:defRPr sz="1600" b="1" kern="1200">
        <a:solidFill>
          <a:schemeClr val="tx1"/>
        </a:solidFill>
        <a:latin typeface="Times New Roman" charset="0"/>
        <a:ea typeface="ＭＳ Ｐゴシック" charset="0"/>
        <a:cs typeface="ＭＳ Ｐゴシック" charset="0"/>
      </a:defRPr>
    </a:lvl5pPr>
    <a:lvl6pPr marL="2284815" algn="l" defTabSz="456963" rtl="0" eaLnBrk="1" latinLnBrk="0" hangingPunct="1">
      <a:defRPr sz="1600" b="1" kern="1200">
        <a:solidFill>
          <a:schemeClr val="tx1"/>
        </a:solidFill>
        <a:latin typeface="Times New Roman" charset="0"/>
        <a:ea typeface="ＭＳ Ｐゴシック" charset="0"/>
        <a:cs typeface="ＭＳ Ｐゴシック" charset="0"/>
      </a:defRPr>
    </a:lvl6pPr>
    <a:lvl7pPr marL="2741778" algn="l" defTabSz="456963" rtl="0" eaLnBrk="1" latinLnBrk="0" hangingPunct="1">
      <a:defRPr sz="1600" b="1" kern="1200">
        <a:solidFill>
          <a:schemeClr val="tx1"/>
        </a:solidFill>
        <a:latin typeface="Times New Roman" charset="0"/>
        <a:ea typeface="ＭＳ Ｐゴシック" charset="0"/>
        <a:cs typeface="ＭＳ Ｐゴシック" charset="0"/>
      </a:defRPr>
    </a:lvl7pPr>
    <a:lvl8pPr marL="3198740" algn="l" defTabSz="456963" rtl="0" eaLnBrk="1" latinLnBrk="0" hangingPunct="1">
      <a:defRPr sz="1600" b="1" kern="1200">
        <a:solidFill>
          <a:schemeClr val="tx1"/>
        </a:solidFill>
        <a:latin typeface="Times New Roman" charset="0"/>
        <a:ea typeface="ＭＳ Ｐゴシック" charset="0"/>
        <a:cs typeface="ＭＳ Ｐゴシック" charset="0"/>
      </a:defRPr>
    </a:lvl8pPr>
    <a:lvl9pPr marL="3655704" algn="l" defTabSz="456963" rtl="0" eaLnBrk="1" latinLnBrk="0" hangingPunct="1">
      <a:defRPr sz="1600" b="1"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22485B"/>
    <a:srgbClr val="2E5F78"/>
    <a:srgbClr val="008000"/>
    <a:srgbClr val="008040"/>
    <a:srgbClr val="996600"/>
    <a:srgbClr val="CC9900"/>
    <a:srgbClr val="66FFFF"/>
    <a:srgbClr val="999933"/>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33" autoAdjust="0"/>
  </p:normalViewPr>
  <p:slideViewPr>
    <p:cSldViewPr snapToGrid="0">
      <p:cViewPr varScale="1">
        <p:scale>
          <a:sx n="158" d="100"/>
          <a:sy n="158" d="100"/>
        </p:scale>
        <p:origin x="-120" y="-432"/>
      </p:cViewPr>
      <p:guideLst>
        <p:guide orient="horz" pos="2160"/>
        <p:guide pos="2880"/>
      </p:guideLst>
    </p:cSldViewPr>
  </p:slideViewPr>
  <p:outlineViewPr>
    <p:cViewPr>
      <p:scale>
        <a:sx n="30" d="100"/>
        <a:sy n="30"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62" d="100"/>
          <a:sy n="62" d="100"/>
        </p:scale>
        <p:origin x="-1656" y="-84"/>
      </p:cViewPr>
      <p:guideLst>
        <p:guide orient="horz" pos="2927"/>
        <p:guide pos="2207"/>
      </p:guideLst>
    </p:cSldViewPr>
  </p:notesViewPr>
  <p:gridSpacing cx="36004" cy="36004"/>
</p:viewPr>
</file>

<file path=ppt/_rels/presentation.xml.rels><?xml version="1.0" encoding="UTF-8" standalone="yes"?>
<Relationships xmlns="http://schemas.openxmlformats.org/package/2006/relationships"><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t" anchorCtr="0" compatLnSpc="1">
            <a:prstTxWarp prst="textNoShape">
              <a:avLst/>
            </a:prstTxWarp>
          </a:bodyPr>
          <a:lstStyle>
            <a:lvl1pPr defTabSz="928688">
              <a:lnSpc>
                <a:spcPct val="100000"/>
              </a:lnSpc>
              <a:spcBef>
                <a:spcPct val="0"/>
              </a:spcBef>
              <a:buClrTx/>
              <a:buFontTx/>
              <a:buNone/>
              <a:defRPr sz="1200" b="0">
                <a:ea typeface="宋体" charset="0"/>
                <a:cs typeface="宋体" charset="0"/>
              </a:defRPr>
            </a:lvl1pPr>
          </a:lstStyle>
          <a:p>
            <a:pPr>
              <a:defRPr/>
            </a:pPr>
            <a:r>
              <a:rPr lang="en-US" altLang="zh-CN"/>
              <a:t>Recent Arctic Climate Trends</a:t>
            </a:r>
          </a:p>
        </p:txBody>
      </p:sp>
      <p:sp>
        <p:nvSpPr>
          <p:cNvPr id="37891" name="Rectangle 3"/>
          <p:cNvSpPr>
            <a:spLocks noGrp="1" noChangeArrowheads="1"/>
          </p:cNvSpPr>
          <p:nvPr>
            <p:ph type="dt" sz="quarter"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t" anchorCtr="0" compatLnSpc="1">
            <a:prstTxWarp prst="textNoShape">
              <a:avLst/>
            </a:prstTxWarp>
          </a:bodyPr>
          <a:lstStyle>
            <a:lvl1pPr algn="r" defTabSz="928688">
              <a:lnSpc>
                <a:spcPct val="100000"/>
              </a:lnSpc>
              <a:spcBef>
                <a:spcPct val="0"/>
              </a:spcBef>
              <a:buClrTx/>
              <a:buFontTx/>
              <a:buNone/>
              <a:defRPr sz="1200" b="0">
                <a:ea typeface="宋体" charset="0"/>
                <a:cs typeface="宋体" charset="0"/>
              </a:defRPr>
            </a:lvl1pPr>
          </a:lstStyle>
          <a:p>
            <a:pPr>
              <a:defRPr/>
            </a:pPr>
            <a:endParaRPr lang="en-US" altLang="zh-CN"/>
          </a:p>
        </p:txBody>
      </p:sp>
      <p:sp>
        <p:nvSpPr>
          <p:cNvPr id="37892" name="Rectangle 4"/>
          <p:cNvSpPr>
            <a:spLocks noGrp="1" noChangeArrowheads="1"/>
          </p:cNvSpPr>
          <p:nvPr>
            <p:ph type="ftr" sz="quarter" idx="2"/>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b" anchorCtr="0" compatLnSpc="1">
            <a:prstTxWarp prst="textNoShape">
              <a:avLst/>
            </a:prstTxWarp>
          </a:bodyPr>
          <a:lstStyle>
            <a:lvl1pPr defTabSz="928688">
              <a:lnSpc>
                <a:spcPct val="100000"/>
              </a:lnSpc>
              <a:spcBef>
                <a:spcPct val="0"/>
              </a:spcBef>
              <a:buClrTx/>
              <a:buFontTx/>
              <a:buNone/>
              <a:defRPr sz="1200" b="0">
                <a:ea typeface="宋体" charset="0"/>
                <a:cs typeface="宋体" charset="0"/>
              </a:defRPr>
            </a:lvl1pPr>
          </a:lstStyle>
          <a:p>
            <a:pPr>
              <a:defRPr/>
            </a:pPr>
            <a:endParaRPr lang="en-US" altLang="zh-CN"/>
          </a:p>
        </p:txBody>
      </p:sp>
      <p:sp>
        <p:nvSpPr>
          <p:cNvPr id="37893" name="Rectangle 5"/>
          <p:cNvSpPr>
            <a:spLocks noGrp="1" noChangeArrowheads="1"/>
          </p:cNvSpPr>
          <p:nvPr>
            <p:ph type="sldNum" sz="quarter" idx="3"/>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b" anchorCtr="0" compatLnSpc="1">
            <a:prstTxWarp prst="textNoShape">
              <a:avLst/>
            </a:prstTxWarp>
          </a:bodyPr>
          <a:lstStyle>
            <a:lvl1pPr algn="r" defTabSz="928688">
              <a:lnSpc>
                <a:spcPct val="100000"/>
              </a:lnSpc>
              <a:spcBef>
                <a:spcPct val="0"/>
              </a:spcBef>
              <a:buClrTx/>
              <a:buFontTx/>
              <a:buNone/>
              <a:defRPr sz="1200" b="0">
                <a:ea typeface="宋体" charset="0"/>
                <a:cs typeface="宋体" charset="0"/>
              </a:defRPr>
            </a:lvl1pPr>
          </a:lstStyle>
          <a:p>
            <a:pPr>
              <a:defRPr/>
            </a:pPr>
            <a:fld id="{BBEAF5B2-5E66-8944-9E50-7625866515E8}" type="slidenum">
              <a:rPr lang="en-US" altLang="zh-CN"/>
              <a:pPr>
                <a:defRPr/>
              </a:pPr>
              <a:t>‹#›</a:t>
            </a:fld>
            <a:endParaRPr lang="en-US" altLang="zh-CN"/>
          </a:p>
        </p:txBody>
      </p:sp>
    </p:spTree>
    <p:extLst>
      <p:ext uri="{BB962C8B-B14F-4D97-AF65-F5344CB8AC3E}">
        <p14:creationId xmlns:p14="http://schemas.microsoft.com/office/powerpoint/2010/main" val="26468883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t" anchorCtr="0" compatLnSpc="1">
            <a:prstTxWarp prst="textNoShape">
              <a:avLst/>
            </a:prstTxWarp>
          </a:bodyPr>
          <a:lstStyle>
            <a:lvl1pPr defTabSz="928688">
              <a:lnSpc>
                <a:spcPct val="100000"/>
              </a:lnSpc>
              <a:spcBef>
                <a:spcPct val="0"/>
              </a:spcBef>
              <a:buClrTx/>
              <a:buFontTx/>
              <a:buNone/>
              <a:defRPr sz="1200" b="0">
                <a:ea typeface="宋体" charset="0"/>
                <a:cs typeface="宋体" charset="0"/>
              </a:defRPr>
            </a:lvl1pPr>
          </a:lstStyle>
          <a:p>
            <a:pPr>
              <a:defRPr/>
            </a:pPr>
            <a:r>
              <a:rPr lang="zh-CN" altLang="en-US"/>
              <a:t>Recent Arctic Climate Trends</a:t>
            </a:r>
            <a:endParaRPr lang="en-US" altLang="zh-CN"/>
          </a:p>
        </p:txBody>
      </p:sp>
      <p:sp>
        <p:nvSpPr>
          <p:cNvPr id="102403"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t" anchorCtr="0" compatLnSpc="1">
            <a:prstTxWarp prst="textNoShape">
              <a:avLst/>
            </a:prstTxWarp>
          </a:bodyPr>
          <a:lstStyle>
            <a:lvl1pPr algn="r" defTabSz="928688">
              <a:lnSpc>
                <a:spcPct val="100000"/>
              </a:lnSpc>
              <a:spcBef>
                <a:spcPct val="0"/>
              </a:spcBef>
              <a:buClrTx/>
              <a:buFontTx/>
              <a:buNone/>
              <a:defRPr sz="1200" b="0">
                <a:ea typeface="宋体" charset="0"/>
                <a:cs typeface="宋体" charset="0"/>
              </a:defRPr>
            </a:lvl1pPr>
          </a:lstStyle>
          <a:p>
            <a:pPr>
              <a:defRPr/>
            </a:pPr>
            <a:endParaRPr lang="en-US" altLang="zh-CN"/>
          </a:p>
        </p:txBody>
      </p:sp>
      <p:sp>
        <p:nvSpPr>
          <p:cNvPr id="10240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700088" y="4416425"/>
            <a:ext cx="5610225"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102406"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b" anchorCtr="0" compatLnSpc="1">
            <a:prstTxWarp prst="textNoShape">
              <a:avLst/>
            </a:prstTxWarp>
          </a:bodyPr>
          <a:lstStyle>
            <a:lvl1pPr defTabSz="928688">
              <a:lnSpc>
                <a:spcPct val="100000"/>
              </a:lnSpc>
              <a:spcBef>
                <a:spcPct val="0"/>
              </a:spcBef>
              <a:buClrTx/>
              <a:buFontTx/>
              <a:buNone/>
              <a:defRPr sz="1200" b="0">
                <a:ea typeface="宋体" charset="0"/>
                <a:cs typeface="宋体" charset="0"/>
              </a:defRPr>
            </a:lvl1pPr>
          </a:lstStyle>
          <a:p>
            <a:pPr>
              <a:defRPr/>
            </a:pPr>
            <a:endParaRPr lang="en-US" altLang="zh-CN"/>
          </a:p>
        </p:txBody>
      </p:sp>
      <p:sp>
        <p:nvSpPr>
          <p:cNvPr id="102407"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30" tIns="46415" rIns="92830" bIns="46415" numCol="1" anchor="b" anchorCtr="0" compatLnSpc="1">
            <a:prstTxWarp prst="textNoShape">
              <a:avLst/>
            </a:prstTxWarp>
          </a:bodyPr>
          <a:lstStyle>
            <a:lvl1pPr algn="r" defTabSz="928688">
              <a:lnSpc>
                <a:spcPct val="100000"/>
              </a:lnSpc>
              <a:spcBef>
                <a:spcPct val="0"/>
              </a:spcBef>
              <a:buClrTx/>
              <a:buFontTx/>
              <a:buNone/>
              <a:defRPr sz="1200" b="0">
                <a:ea typeface="宋体" charset="0"/>
                <a:cs typeface="宋体" charset="0"/>
              </a:defRPr>
            </a:lvl1pPr>
          </a:lstStyle>
          <a:p>
            <a:pPr>
              <a:defRPr/>
            </a:pPr>
            <a:fld id="{6600C2EC-E2F9-E14F-AF9D-9DD7FA76076B}" type="slidenum">
              <a:rPr lang="zh-CN" altLang="en-US"/>
              <a:pPr>
                <a:defRPr/>
              </a:pPr>
              <a:t>‹#›</a:t>
            </a:fld>
            <a:endParaRPr lang="en-US" altLang="zh-CN"/>
          </a:p>
        </p:txBody>
      </p:sp>
    </p:spTree>
    <p:extLst>
      <p:ext uri="{BB962C8B-B14F-4D97-AF65-F5344CB8AC3E}">
        <p14:creationId xmlns:p14="http://schemas.microsoft.com/office/powerpoint/2010/main" val="2273892722"/>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696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3926"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089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7852"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4815" algn="l" defTabSz="456963" rtl="0" eaLnBrk="1" latinLnBrk="0" hangingPunct="1">
      <a:defRPr sz="1200" kern="1200">
        <a:solidFill>
          <a:schemeClr val="tx1"/>
        </a:solidFill>
        <a:latin typeface="+mn-lt"/>
        <a:ea typeface="+mn-ea"/>
        <a:cs typeface="+mn-cs"/>
      </a:defRPr>
    </a:lvl6pPr>
    <a:lvl7pPr marL="2741778" algn="l" defTabSz="456963" rtl="0" eaLnBrk="1" latinLnBrk="0" hangingPunct="1">
      <a:defRPr sz="1200" kern="1200">
        <a:solidFill>
          <a:schemeClr val="tx1"/>
        </a:solidFill>
        <a:latin typeface="+mn-lt"/>
        <a:ea typeface="+mn-ea"/>
        <a:cs typeface="+mn-cs"/>
      </a:defRPr>
    </a:lvl7pPr>
    <a:lvl8pPr marL="3198740" algn="l" defTabSz="456963" rtl="0" eaLnBrk="1" latinLnBrk="0" hangingPunct="1">
      <a:defRPr sz="1200" kern="1200">
        <a:solidFill>
          <a:schemeClr val="tx1"/>
        </a:solidFill>
        <a:latin typeface="+mn-lt"/>
        <a:ea typeface="+mn-ea"/>
        <a:cs typeface="+mn-cs"/>
      </a:defRPr>
    </a:lvl8pPr>
    <a:lvl9pPr marL="3655704" algn="l" defTabSz="4569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defRPr/>
            </a:pPr>
            <a:endParaRPr lang="en-US" dirty="0">
              <a:latin typeface="Calibri" charset="0"/>
            </a:endParaRPr>
          </a:p>
        </p:txBody>
      </p:sp>
      <p:sp>
        <p:nvSpPr>
          <p:cNvPr id="52227"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B5112793-02C0-6143-93E0-F0EDA67D9535}" type="slidenum">
              <a:rPr lang="en-US" sz="1200">
                <a:solidFill>
                  <a:srgbClr val="000000"/>
                </a:solidFill>
              </a:rPr>
              <a:pPr eaLnBrk="1" hangingPunct="1">
                <a:defRPr/>
              </a:pPr>
              <a:t>1</a:t>
            </a:fld>
            <a:endParaRPr 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IMS: Interactive Multi-sensor</a:t>
            </a:r>
            <a:r>
              <a:rPr lang="en-US" baseline="0" dirty="0" smtClean="0"/>
              <a:t> Snow and Ice Mapping System</a:t>
            </a:r>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solidFill>
                  <a:prstClr val="black"/>
                </a:solidFill>
                <a:latin typeface="Calibri"/>
              </a:rPr>
              <a:pPr/>
              <a:t>18</a:t>
            </a:fld>
            <a:endParaRPr lang="en-US" dirty="0">
              <a:solidFill>
                <a:prstClr val="black"/>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Gridded 1km resolution global maps of VIIRS reflectance-based snow fraction have been generated daily since the beginning of 2014. </a:t>
            </a:r>
            <a:endParaRPr lang="en-US" dirty="0"/>
          </a:p>
        </p:txBody>
      </p:sp>
      <p:sp>
        <p:nvSpPr>
          <p:cNvPr id="4" name="Header Placeholder 3"/>
          <p:cNvSpPr>
            <a:spLocks noGrp="1"/>
          </p:cNvSpPr>
          <p:nvPr>
            <p:ph type="hdr" sz="quarter" idx="10"/>
          </p:nvPr>
        </p:nvSpPr>
        <p:spPr/>
        <p:txBody>
          <a:bodyPr/>
          <a:lstStyle/>
          <a:p>
            <a:pPr>
              <a:defRPr/>
            </a:pPr>
            <a:r>
              <a:rPr lang="zh-CN" altLang="en-US" smtClean="0"/>
              <a:t>Recent Arctic Climate Trends</a:t>
            </a:r>
            <a:endParaRPr lang="en-US" altLang="zh-CN"/>
          </a:p>
        </p:txBody>
      </p:sp>
      <p:sp>
        <p:nvSpPr>
          <p:cNvPr id="5" name="Slide Number Placeholder 4"/>
          <p:cNvSpPr>
            <a:spLocks noGrp="1"/>
          </p:cNvSpPr>
          <p:nvPr>
            <p:ph type="sldNum" sz="quarter" idx="11"/>
          </p:nvPr>
        </p:nvSpPr>
        <p:spPr/>
        <p:txBody>
          <a:bodyPr/>
          <a:lstStyle/>
          <a:p>
            <a:pPr>
              <a:defRPr/>
            </a:pPr>
            <a:fld id="{6600C2EC-E2F9-E14F-AF9D-9DD7FA76076B}" type="slidenum">
              <a:rPr lang="zh-CN" altLang="en-US" smtClean="0"/>
              <a:pPr>
                <a:defRPr/>
              </a:pPr>
              <a:t>19</a:t>
            </a:fld>
            <a:endParaRPr lang="en-US" altLang="zh-CN"/>
          </a:p>
        </p:txBody>
      </p:sp>
    </p:spTree>
    <p:extLst>
      <p:ext uri="{BB962C8B-B14F-4D97-AF65-F5344CB8AC3E}">
        <p14:creationId xmlns:p14="http://schemas.microsoft.com/office/powerpoint/2010/main" val="2440319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Gridded 1km resolution global maps of VIIRS reflectance-based snow fraction have been generated daily since the beginning of 2014. </a:t>
            </a:r>
            <a:endParaRPr lang="en-US" dirty="0"/>
          </a:p>
        </p:txBody>
      </p:sp>
      <p:sp>
        <p:nvSpPr>
          <p:cNvPr id="4" name="Header Placeholder 3"/>
          <p:cNvSpPr>
            <a:spLocks noGrp="1"/>
          </p:cNvSpPr>
          <p:nvPr>
            <p:ph type="hdr" sz="quarter" idx="10"/>
          </p:nvPr>
        </p:nvSpPr>
        <p:spPr/>
        <p:txBody>
          <a:bodyPr/>
          <a:lstStyle/>
          <a:p>
            <a:pPr>
              <a:defRPr/>
            </a:pPr>
            <a:r>
              <a:rPr lang="zh-CN" altLang="en-US" smtClean="0"/>
              <a:t>Recent Arctic Climate Trends</a:t>
            </a:r>
            <a:endParaRPr lang="en-US" altLang="zh-CN"/>
          </a:p>
        </p:txBody>
      </p:sp>
      <p:sp>
        <p:nvSpPr>
          <p:cNvPr id="5" name="Slide Number Placeholder 4"/>
          <p:cNvSpPr>
            <a:spLocks noGrp="1"/>
          </p:cNvSpPr>
          <p:nvPr>
            <p:ph type="sldNum" sz="quarter" idx="11"/>
          </p:nvPr>
        </p:nvSpPr>
        <p:spPr/>
        <p:txBody>
          <a:bodyPr/>
          <a:lstStyle/>
          <a:p>
            <a:pPr>
              <a:defRPr/>
            </a:pPr>
            <a:fld id="{6600C2EC-E2F9-E14F-AF9D-9DD7FA76076B}" type="slidenum">
              <a:rPr lang="zh-CN" altLang="en-US" smtClean="0"/>
              <a:pPr>
                <a:defRPr/>
              </a:pPr>
              <a:t>20</a:t>
            </a:fld>
            <a:endParaRPr lang="en-US" altLang="zh-CN"/>
          </a:p>
        </p:txBody>
      </p:sp>
    </p:spTree>
    <p:extLst>
      <p:ext uri="{BB962C8B-B14F-4D97-AF65-F5344CB8AC3E}">
        <p14:creationId xmlns:p14="http://schemas.microsoft.com/office/powerpoint/2010/main" val="2440319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1BEEACE-4CF1-42EB-B55C-8F0E1225548C}" type="slidenum">
              <a:rPr lang="en-US" smtClean="0">
                <a:solidFill>
                  <a:prstClr val="black"/>
                </a:solidFill>
              </a:rPr>
              <a:pPr>
                <a:defRPr/>
              </a:pPr>
              <a:t>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latin typeface="Arial" charset="0"/>
                <a:cs typeface="Arial" charset="0"/>
              </a:rPr>
              <a:t>Thermodynamically and dynamically it is ice thickness, not ice extent, that is important. Thickness provides an integrated measure of changes in the energy balance. It is critical to navigation. While little work has been done on assimilating ice thickness in models, indications are that doing so would improve ice forecasts.</a:t>
            </a:r>
          </a:p>
          <a:p>
            <a:pPr>
              <a:defRPr/>
            </a:pPr>
            <a:endParaRPr lang="en-US" dirty="0"/>
          </a:p>
        </p:txBody>
      </p:sp>
      <p:sp>
        <p:nvSpPr>
          <p:cNvPr id="4" name="Header Placeholder 3"/>
          <p:cNvSpPr>
            <a:spLocks noGrp="1"/>
          </p:cNvSpPr>
          <p:nvPr>
            <p:ph type="hdr" sz="quarter"/>
          </p:nvPr>
        </p:nvSpPr>
        <p:spPr/>
        <p:txBody>
          <a:bodyPr/>
          <a:lstStyle/>
          <a:p>
            <a:pPr>
              <a:defRPr/>
            </a:pPr>
            <a:r>
              <a:rPr lang="zh-CN" altLang="en-US" smtClean="0"/>
              <a:t>Recent Arctic Climate Trends</a:t>
            </a:r>
            <a:endParaRPr lang="en-US" altLang="zh-CN"/>
          </a:p>
        </p:txBody>
      </p:sp>
      <p:sp>
        <p:nvSpPr>
          <p:cNvPr id="5" name="Slide Number Placeholder 4"/>
          <p:cNvSpPr>
            <a:spLocks noGrp="1"/>
          </p:cNvSpPr>
          <p:nvPr>
            <p:ph type="sldNum" sz="quarter" idx="5"/>
          </p:nvPr>
        </p:nvSpPr>
        <p:spPr/>
        <p:txBody>
          <a:bodyPr/>
          <a:lstStyle/>
          <a:p>
            <a:pPr>
              <a:defRPr/>
            </a:pPr>
            <a:fld id="{D23F1BAF-B54E-254A-B075-D394F7A1E0BA}" type="slidenum">
              <a:rPr lang="zh-CN" altLang="en-US" smtClean="0"/>
              <a:pPr>
                <a:defRPr/>
              </a:pPr>
              <a:t>9</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latin typeface="Arial" charset="0"/>
                <a:cs typeface="Arial" charset="0"/>
              </a:rPr>
              <a:t>Thermodynamically and dynamically it is ice thickness, not ice extent, that is important. Thickness provides an integrated measure of changes in the energy balance. It is critical to navigation. While little work has been done on assimilating ice thickness in models, indications are that doing so would improve ice forecasts.</a:t>
            </a:r>
          </a:p>
          <a:p>
            <a:pPr>
              <a:defRPr/>
            </a:pPr>
            <a:endParaRPr lang="en-US" dirty="0"/>
          </a:p>
        </p:txBody>
      </p:sp>
      <p:sp>
        <p:nvSpPr>
          <p:cNvPr id="4" name="Header Placeholder 3"/>
          <p:cNvSpPr>
            <a:spLocks noGrp="1"/>
          </p:cNvSpPr>
          <p:nvPr>
            <p:ph type="hdr" sz="quarter"/>
          </p:nvPr>
        </p:nvSpPr>
        <p:spPr/>
        <p:txBody>
          <a:bodyPr/>
          <a:lstStyle/>
          <a:p>
            <a:pPr>
              <a:defRPr/>
            </a:pPr>
            <a:r>
              <a:rPr lang="zh-CN" altLang="en-US" smtClean="0"/>
              <a:t>Recent Arctic Climate Trends</a:t>
            </a:r>
            <a:endParaRPr lang="en-US" altLang="zh-CN"/>
          </a:p>
        </p:txBody>
      </p:sp>
      <p:sp>
        <p:nvSpPr>
          <p:cNvPr id="5" name="Slide Number Placeholder 4"/>
          <p:cNvSpPr>
            <a:spLocks noGrp="1"/>
          </p:cNvSpPr>
          <p:nvPr>
            <p:ph type="sldNum" sz="quarter" idx="5"/>
          </p:nvPr>
        </p:nvSpPr>
        <p:spPr/>
        <p:txBody>
          <a:bodyPr/>
          <a:lstStyle/>
          <a:p>
            <a:pPr>
              <a:defRPr/>
            </a:pPr>
            <a:fld id="{D23F1BAF-B54E-254A-B075-D394F7A1E0BA}" type="slidenum">
              <a:rPr lang="zh-CN" altLang="en-US" smtClean="0"/>
              <a:pPr>
                <a:defRPr/>
              </a:pPr>
              <a:t>10</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latin typeface="Arial" charset="0"/>
                <a:cs typeface="Arial" charset="0"/>
              </a:rPr>
              <a:t>Thermodynamically and dynamically it is ice thickness, not ice extent, that is important. Thickness provides an integrated measure of changes in the energy balance. It is critical to navigation. While little work has been done on assimilating ice thickness in models, indications are that doing so would improve ice forecasts.</a:t>
            </a:r>
          </a:p>
          <a:p>
            <a:pPr>
              <a:defRPr/>
            </a:pPr>
            <a:endParaRPr lang="en-US" dirty="0"/>
          </a:p>
        </p:txBody>
      </p:sp>
      <p:sp>
        <p:nvSpPr>
          <p:cNvPr id="4" name="Header Placeholder 3"/>
          <p:cNvSpPr>
            <a:spLocks noGrp="1"/>
          </p:cNvSpPr>
          <p:nvPr>
            <p:ph type="hdr" sz="quarter"/>
          </p:nvPr>
        </p:nvSpPr>
        <p:spPr/>
        <p:txBody>
          <a:bodyPr/>
          <a:lstStyle/>
          <a:p>
            <a:pPr>
              <a:defRPr/>
            </a:pPr>
            <a:r>
              <a:rPr lang="zh-CN" altLang="en-US" smtClean="0"/>
              <a:t>Recent Arctic Climate Trends</a:t>
            </a:r>
            <a:endParaRPr lang="en-US" altLang="zh-CN"/>
          </a:p>
        </p:txBody>
      </p:sp>
      <p:sp>
        <p:nvSpPr>
          <p:cNvPr id="5" name="Slide Number Placeholder 4"/>
          <p:cNvSpPr>
            <a:spLocks noGrp="1"/>
          </p:cNvSpPr>
          <p:nvPr>
            <p:ph type="sldNum" sz="quarter" idx="5"/>
          </p:nvPr>
        </p:nvSpPr>
        <p:spPr/>
        <p:txBody>
          <a:bodyPr/>
          <a:lstStyle/>
          <a:p>
            <a:pPr>
              <a:defRPr/>
            </a:pPr>
            <a:fld id="{D23F1BAF-B54E-254A-B075-D394F7A1E0BA}" type="slidenum">
              <a:rPr lang="zh-CN" altLang="en-US" smtClean="0"/>
              <a:pPr>
                <a:defRPr/>
              </a:pPr>
              <a:t>11</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6"/>
          <p:cNvSpPr txBox="1">
            <a:spLocks noGrp="1" noChangeArrowheads="1"/>
          </p:cNvSpPr>
          <p:nvPr/>
        </p:nvSpPr>
        <p:spPr bwMode="auto">
          <a:xfrm>
            <a:off x="3967692" y="8831288"/>
            <a:ext cx="3041277" cy="46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eaLnBrk="0">
              <a:tabLst>
                <a:tab pos="723900" algn="l"/>
                <a:tab pos="1447800" algn="l"/>
                <a:tab pos="2171700" algn="l"/>
                <a:tab pos="2895600" algn="l"/>
              </a:tabLst>
              <a:defRPr sz="2400">
                <a:solidFill>
                  <a:schemeClr val="tx1"/>
                </a:solidFill>
                <a:latin typeface="Arial" charset="0"/>
                <a:ea typeface="ＭＳ Ｐゴシック" charset="0"/>
              </a:defRPr>
            </a:lvl2pPr>
            <a:lvl3pPr eaLnBrk="0">
              <a:tabLst>
                <a:tab pos="723900" algn="l"/>
                <a:tab pos="1447800" algn="l"/>
                <a:tab pos="2171700" algn="l"/>
                <a:tab pos="2895600" algn="l"/>
              </a:tabLst>
              <a:defRPr sz="2400">
                <a:solidFill>
                  <a:schemeClr val="tx1"/>
                </a:solidFill>
                <a:latin typeface="Arial" charset="0"/>
                <a:ea typeface="ＭＳ Ｐゴシック" charset="0"/>
              </a:defRPr>
            </a:lvl3pPr>
            <a:lvl4pPr eaLnBrk="0">
              <a:tabLst>
                <a:tab pos="723900" algn="l"/>
                <a:tab pos="1447800" algn="l"/>
                <a:tab pos="2171700" algn="l"/>
                <a:tab pos="2895600" algn="l"/>
              </a:tabLst>
              <a:defRPr sz="2400">
                <a:solidFill>
                  <a:schemeClr val="tx1"/>
                </a:solidFill>
                <a:latin typeface="Arial" charset="0"/>
                <a:ea typeface="ＭＳ Ｐゴシック" charset="0"/>
              </a:defRPr>
            </a:lvl4pPr>
            <a:lvl5pPr eaLnBrk="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tx1"/>
                </a:solidFill>
                <a:latin typeface="Arial" charset="0"/>
                <a:ea typeface="ＭＳ Ｐゴシック" charset="0"/>
              </a:defRPr>
            </a:lvl9pPr>
          </a:lstStyle>
          <a:p>
            <a:pPr algn="r" defTabSz="418017" eaLnBrk="1" hangingPunct="0">
              <a:lnSpc>
                <a:spcPct val="93000"/>
              </a:lnSpc>
              <a:spcBef>
                <a:spcPct val="0"/>
              </a:spcBef>
              <a:buClr>
                <a:srgbClr val="000000"/>
              </a:buClr>
              <a:buSzPct val="100000"/>
            </a:pPr>
            <a:fld id="{85D652BD-E890-F641-A3F2-DA355787430D}" type="slidenum">
              <a:rPr lang="en-US" sz="1300" b="0">
                <a:solidFill>
                  <a:srgbClr val="000000"/>
                </a:solidFill>
                <a:latin typeface="Times New Roman" charset="0"/>
              </a:rPr>
              <a:pPr algn="r" defTabSz="418017" eaLnBrk="1" hangingPunct="0">
                <a:lnSpc>
                  <a:spcPct val="93000"/>
                </a:lnSpc>
                <a:spcBef>
                  <a:spcPct val="0"/>
                </a:spcBef>
                <a:buClr>
                  <a:srgbClr val="000000"/>
                </a:buClr>
                <a:buSzPct val="100000"/>
              </a:pPr>
              <a:t>12</a:t>
            </a:fld>
            <a:endParaRPr lang="en-US" sz="1300" b="0">
              <a:solidFill>
                <a:srgbClr val="000000"/>
              </a:solidFill>
              <a:latin typeface="Times New Roman" charset="0"/>
            </a:endParaRPr>
          </a:p>
        </p:txBody>
      </p:sp>
      <p:sp>
        <p:nvSpPr>
          <p:cNvPr id="37891" name="Rectangle 1"/>
          <p:cNvSpPr>
            <a:spLocks noGrp="1" noRot="1" noChangeAspect="1" noChangeArrowheads="1" noTextEdit="1"/>
          </p:cNvSpPr>
          <p:nvPr>
            <p:ph type="sldImg"/>
          </p:nvPr>
        </p:nvSpPr>
        <p:spPr>
          <a:xfrm>
            <a:off x="1181100" y="706438"/>
            <a:ext cx="4648200" cy="3486150"/>
          </a:xfrm>
          <a:prstGeom prst="rect">
            <a:avLst/>
          </a:prstGeom>
          <a:solidFill>
            <a:srgbClr val="FFFFFF"/>
          </a:solidFill>
          <a:ln>
            <a:solidFill>
              <a:srgbClr val="000000"/>
            </a:solidFill>
            <a:miter lim="800000"/>
            <a:headEnd/>
            <a:tailEnd/>
          </a:ln>
        </p:spPr>
      </p:sp>
      <p:sp>
        <p:nvSpPr>
          <p:cNvPr id="37892" name="Rectangle 2"/>
          <p:cNvSpPr>
            <a:spLocks noGrp="1" noChangeArrowheads="1"/>
          </p:cNvSpPr>
          <p:nvPr>
            <p:ph type="body" idx="1"/>
          </p:nvPr>
        </p:nvSpPr>
        <p:spPr>
          <a:xfrm>
            <a:off x="701613" y="4414911"/>
            <a:ext cx="5608607" cy="4183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fld id="{BC7E5AF4-C082-D94F-AD1B-5206984651C4}" type="slidenum">
              <a:rPr lang="en-US" sz="1000" b="0">
                <a:solidFill>
                  <a:schemeClr val="tx1"/>
                </a:solidFill>
                <a:latin typeface="Times New Roman" charset="0"/>
              </a:rPr>
              <a:pPr/>
              <a:t>15</a:t>
            </a:fld>
            <a:endParaRPr lang="en-US" sz="1000" b="0">
              <a:solidFill>
                <a:schemeClr val="tx1"/>
              </a:solidFill>
              <a:latin typeface="Times New Roman" charset="0"/>
            </a:endParaRPr>
          </a:p>
        </p:txBody>
      </p:sp>
      <p:sp>
        <p:nvSpPr>
          <p:cNvPr id="715779" name="Rectangle 2"/>
          <p:cNvSpPr>
            <a:spLocks noGrp="1" noRot="1" noChangeAspect="1" noChangeArrowheads="1" noTextEdit="1"/>
          </p:cNvSpPr>
          <p:nvPr>
            <p:ph type="sldImg"/>
          </p:nvPr>
        </p:nvSpPr>
        <p:spPr>
          <a:ln/>
        </p:spPr>
      </p:sp>
      <p:sp>
        <p:nvSpPr>
          <p:cNvPr id="71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dirty="0">
              <a:ea typeface="SimSun" charset="0"/>
              <a:cs typeface="SimSu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fld id="{BC7E5AF4-C082-D94F-AD1B-5206984651C4}" type="slidenum">
              <a:rPr lang="en-US" sz="1000" b="0">
                <a:solidFill>
                  <a:schemeClr val="tx1"/>
                </a:solidFill>
                <a:latin typeface="Times New Roman" charset="0"/>
              </a:rPr>
              <a:pPr/>
              <a:t>16</a:t>
            </a:fld>
            <a:endParaRPr lang="en-US" sz="1000" b="0">
              <a:solidFill>
                <a:schemeClr val="tx1"/>
              </a:solidFill>
              <a:latin typeface="Times New Roman" charset="0"/>
            </a:endParaRPr>
          </a:p>
        </p:txBody>
      </p:sp>
      <p:sp>
        <p:nvSpPr>
          <p:cNvPr id="715779" name="Rectangle 2"/>
          <p:cNvSpPr>
            <a:spLocks noGrp="1" noRot="1" noChangeAspect="1" noChangeArrowheads="1" noTextEdit="1"/>
          </p:cNvSpPr>
          <p:nvPr>
            <p:ph type="sldImg"/>
          </p:nvPr>
        </p:nvSpPr>
        <p:spPr>
          <a:ln/>
        </p:spPr>
      </p:sp>
      <p:sp>
        <p:nvSpPr>
          <p:cNvPr id="71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dirty="0">
              <a:ea typeface="SimSun" charset="0"/>
              <a:cs typeface="SimSu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fld id="{BC7E5AF4-C082-D94F-AD1B-5206984651C4}" type="slidenum">
              <a:rPr lang="en-US" sz="1000" b="0">
                <a:solidFill>
                  <a:schemeClr val="tx1"/>
                </a:solidFill>
                <a:latin typeface="Times New Roman" charset="0"/>
              </a:rPr>
              <a:pPr/>
              <a:t>17</a:t>
            </a:fld>
            <a:endParaRPr lang="en-US" sz="1000" b="0">
              <a:solidFill>
                <a:schemeClr val="tx1"/>
              </a:solidFill>
              <a:latin typeface="Times New Roman" charset="0"/>
            </a:endParaRPr>
          </a:p>
        </p:txBody>
      </p:sp>
      <p:sp>
        <p:nvSpPr>
          <p:cNvPr id="715779" name="Rectangle 2"/>
          <p:cNvSpPr>
            <a:spLocks noGrp="1" noRot="1" noChangeAspect="1" noChangeArrowheads="1" noTextEdit="1"/>
          </p:cNvSpPr>
          <p:nvPr>
            <p:ph type="sldImg"/>
          </p:nvPr>
        </p:nvSpPr>
        <p:spPr>
          <a:ln/>
        </p:spPr>
      </p:sp>
      <p:sp>
        <p:nvSpPr>
          <p:cNvPr id="71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ea typeface="SimSun" charset="0"/>
                <a:cs typeface="SimSun" charset="0"/>
              </a:rPr>
              <a:t>Put Ice Thickness on top of left picture and Ice Age on top of right so it is identified right away. Done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 Id="rId3"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jpeg"/><Relationship Id="rId3" Type="http://schemas.openxmlformats.org/officeDocument/2006/relationships/image" Target="../media/image8.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725" indent="0" algn="ctr">
              <a:buNone/>
              <a:defRPr>
                <a:solidFill>
                  <a:schemeClr val="tx1">
                    <a:tint val="75000"/>
                  </a:schemeClr>
                </a:solidFill>
              </a:defRPr>
            </a:lvl2pPr>
            <a:lvl3pPr marL="913453" indent="0" algn="ctr">
              <a:buNone/>
              <a:defRPr>
                <a:solidFill>
                  <a:schemeClr val="tx1">
                    <a:tint val="75000"/>
                  </a:schemeClr>
                </a:solidFill>
              </a:defRPr>
            </a:lvl3pPr>
            <a:lvl4pPr marL="1370180" indent="0" algn="ctr">
              <a:buNone/>
              <a:defRPr>
                <a:solidFill>
                  <a:schemeClr val="tx1">
                    <a:tint val="75000"/>
                  </a:schemeClr>
                </a:solidFill>
              </a:defRPr>
            </a:lvl4pPr>
            <a:lvl5pPr marL="1826905" indent="0" algn="ctr">
              <a:buNone/>
              <a:defRPr>
                <a:solidFill>
                  <a:schemeClr val="tx1">
                    <a:tint val="75000"/>
                  </a:schemeClr>
                </a:solidFill>
              </a:defRPr>
            </a:lvl5pPr>
            <a:lvl6pPr marL="2283632" indent="0" algn="ctr">
              <a:buNone/>
              <a:defRPr>
                <a:solidFill>
                  <a:schemeClr val="tx1">
                    <a:tint val="75000"/>
                  </a:schemeClr>
                </a:solidFill>
              </a:defRPr>
            </a:lvl6pPr>
            <a:lvl7pPr marL="2740358" indent="0" algn="ctr">
              <a:buNone/>
              <a:defRPr>
                <a:solidFill>
                  <a:schemeClr val="tx1">
                    <a:tint val="75000"/>
                  </a:schemeClr>
                </a:solidFill>
              </a:defRPr>
            </a:lvl7pPr>
            <a:lvl8pPr marL="3197080" indent="0" algn="ctr">
              <a:buNone/>
              <a:defRPr>
                <a:solidFill>
                  <a:schemeClr val="tx1">
                    <a:tint val="75000"/>
                  </a:schemeClr>
                </a:solidFill>
              </a:defRPr>
            </a:lvl8pPr>
            <a:lvl9pPr marL="36538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48953958-1D10-5640-9DA4-49C672A2A37F}" type="datetime1">
              <a:rPr lang="en-US"/>
              <a:pPr>
                <a:defRPr/>
              </a:pPr>
              <a:t>6/18/15</a:t>
            </a:fld>
            <a:endParaRPr lang="en-US"/>
          </a:p>
        </p:txBody>
      </p:sp>
      <p:sp>
        <p:nvSpPr>
          <p:cNvPr id="5"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6"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60A51C8B-A132-A944-9ADE-426BF60763A9}" type="slidenum">
              <a:rPr lang="en-US"/>
              <a:pPr>
                <a:defRPr/>
              </a:pPr>
              <a:t>‹#›</a:t>
            </a:fld>
            <a:endParaRPr lang="en-US"/>
          </a:p>
        </p:txBody>
      </p:sp>
    </p:spTree>
    <p:extLst>
      <p:ext uri="{BB962C8B-B14F-4D97-AF65-F5344CB8AC3E}">
        <p14:creationId xmlns:p14="http://schemas.microsoft.com/office/powerpoint/2010/main" val="2778819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63" indent="0" algn="ctr">
              <a:buNone/>
              <a:defRPr/>
            </a:lvl2pPr>
            <a:lvl3pPr marL="913926" indent="0" algn="ctr">
              <a:buNone/>
              <a:defRPr/>
            </a:lvl3pPr>
            <a:lvl4pPr marL="1370890" indent="0" algn="ctr">
              <a:buNone/>
              <a:defRPr/>
            </a:lvl4pPr>
            <a:lvl5pPr marL="1827852" indent="0" algn="ctr">
              <a:buNone/>
              <a:defRPr/>
            </a:lvl5pPr>
            <a:lvl6pPr marL="2284815" indent="0" algn="ctr">
              <a:buNone/>
              <a:defRPr/>
            </a:lvl6pPr>
            <a:lvl7pPr marL="2741778" indent="0" algn="ctr">
              <a:buNone/>
              <a:defRPr/>
            </a:lvl7pPr>
            <a:lvl8pPr marL="3198740" indent="0" algn="ctr">
              <a:buNone/>
              <a:defRPr/>
            </a:lvl8pPr>
            <a:lvl9pPr marL="3655704"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3802534D-0613-2742-983F-02313151B3B1}"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2322070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F2017E43-4033-8243-80CB-6000C43B46DB}"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1348595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63" indent="0">
              <a:buNone/>
              <a:defRPr sz="1800"/>
            </a:lvl2pPr>
            <a:lvl3pPr marL="913926" indent="0">
              <a:buNone/>
              <a:defRPr sz="1600"/>
            </a:lvl3pPr>
            <a:lvl4pPr marL="1370890" indent="0">
              <a:buNone/>
              <a:defRPr sz="1400"/>
            </a:lvl4pPr>
            <a:lvl5pPr marL="1827852" indent="0">
              <a:buNone/>
              <a:defRPr sz="1400"/>
            </a:lvl5pPr>
            <a:lvl6pPr marL="2284815" indent="0">
              <a:buNone/>
              <a:defRPr sz="1400"/>
            </a:lvl6pPr>
            <a:lvl7pPr marL="2741778" indent="0">
              <a:buNone/>
              <a:defRPr sz="1400"/>
            </a:lvl7pPr>
            <a:lvl8pPr marL="3198740" indent="0">
              <a:buNone/>
              <a:defRPr sz="1400"/>
            </a:lvl8pPr>
            <a:lvl9pPr marL="3655704"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36D5C691-E89A-624F-9AE8-C282AF62C1B2}"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2782400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F6F09799-DBCE-DC44-882B-55F7A8ED5A56}" type="slidenum">
              <a:rPr lang="en-GB"/>
              <a:pPr>
                <a:defRPr/>
              </a:pPr>
              <a:t>‹#›</a:t>
            </a:fld>
            <a:endParaRPr lang="en-GB"/>
          </a:p>
        </p:txBody>
      </p:sp>
      <p:sp>
        <p:nvSpPr>
          <p:cNvPr id="6" name="Rectangle 5"/>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1859231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4"/>
            <a:ext cx="4041775"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51E98194-BA0F-334B-A11D-86E335E52A33}" type="slidenum">
              <a:rPr lang="en-GB"/>
              <a:pPr>
                <a:defRPr/>
              </a:pPr>
              <a:t>‹#›</a:t>
            </a:fld>
            <a:endParaRPr lang="en-GB"/>
          </a:p>
        </p:txBody>
      </p:sp>
      <p:sp>
        <p:nvSpPr>
          <p:cNvPr id="8" name="Rectangle 7"/>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124008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67DCA4F9-D6FA-9848-887E-24269E9383E4}" type="slidenum">
              <a:rPr lang="en-GB"/>
              <a:pPr>
                <a:defRPr/>
              </a:pPr>
              <a:t>‹#›</a:t>
            </a:fld>
            <a:endParaRPr lang="en-GB"/>
          </a:p>
        </p:txBody>
      </p:sp>
      <p:sp>
        <p:nvSpPr>
          <p:cNvPr id="4" name="Rectangle 3"/>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1010841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D6EE3518-9A96-D942-AC30-57233982C172}" type="slidenum">
              <a:rPr lang="en-GB"/>
              <a:pPr>
                <a:defRPr/>
              </a:pPr>
              <a:t>‹#›</a:t>
            </a:fld>
            <a:endParaRPr lang="en-GB"/>
          </a:p>
        </p:txBody>
      </p:sp>
      <p:sp>
        <p:nvSpPr>
          <p:cNvPr id="3" name="Rectangle 2"/>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1119293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18F5E4E8-F9E5-A644-B063-8FAFB184571C}" type="slidenum">
              <a:rPr lang="en-GB"/>
              <a:pPr>
                <a:defRPr/>
              </a:pPr>
              <a:t>‹#›</a:t>
            </a:fld>
            <a:endParaRPr lang="en-GB"/>
          </a:p>
        </p:txBody>
      </p:sp>
      <p:sp>
        <p:nvSpPr>
          <p:cNvPr id="6" name="Rectangle 5"/>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3622515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90FEA4DD-4A26-7042-B46A-E1AF3AD8B027}" type="slidenum">
              <a:rPr lang="en-GB"/>
              <a:pPr>
                <a:defRPr/>
              </a:pPr>
              <a:t>‹#›</a:t>
            </a:fld>
            <a:endParaRPr lang="en-GB"/>
          </a:p>
        </p:txBody>
      </p:sp>
      <p:sp>
        <p:nvSpPr>
          <p:cNvPr id="6" name="Rectangle 5"/>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3621362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9B7938BB-8CA7-B747-A855-5AFA507CCEEA}"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568980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4D45EA0A-5851-9644-8094-CF8F41EC996E}" type="datetime1">
              <a:rPr lang="en-US"/>
              <a:pPr>
                <a:defRPr/>
              </a:pPr>
              <a:t>6/18/15</a:t>
            </a:fld>
            <a:endParaRPr lang="en-US"/>
          </a:p>
        </p:txBody>
      </p:sp>
      <p:sp>
        <p:nvSpPr>
          <p:cNvPr id="5"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6"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D3B4AF75-3991-174F-8E86-208BD4DD7BB7}" type="slidenum">
              <a:rPr lang="en-US"/>
              <a:pPr>
                <a:defRPr/>
              </a:pPr>
              <a:t>‹#›</a:t>
            </a:fld>
            <a:endParaRPr lang="en-US"/>
          </a:p>
        </p:txBody>
      </p:sp>
    </p:spTree>
    <p:extLst>
      <p:ext uri="{BB962C8B-B14F-4D97-AF65-F5344CB8AC3E}">
        <p14:creationId xmlns:p14="http://schemas.microsoft.com/office/powerpoint/2010/main" val="307279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7CF4E903-D5C7-1646-93F4-A8F728054E9F}" type="slidenum">
              <a:rPr lang="en-GB"/>
              <a:pPr>
                <a:defRPr/>
              </a:pPr>
              <a:t>‹#›</a:t>
            </a:fld>
            <a:endParaRPr lang="en-GB"/>
          </a:p>
        </p:txBody>
      </p:sp>
      <p:sp>
        <p:nvSpPr>
          <p:cNvPr id="5" name="Rectangle 4"/>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2049046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lnSpc>
                <a:spcPct val="120000"/>
              </a:lnSpc>
              <a:spcBef>
                <a:spcPct val="50000"/>
              </a:spcBef>
              <a:buClr>
                <a:srgbClr val="6600CC"/>
              </a:buClr>
              <a:buFont typeface="Wingdings" charset="0"/>
              <a:buNone/>
              <a:defRPr b="1"/>
            </a:lvl1pPr>
          </a:lstStyle>
          <a:p>
            <a:pPr>
              <a:defRPr/>
            </a:pPr>
            <a:fld id="{B037F8D3-9EC2-9F4D-9FEB-14FBD0B089E0}" type="slidenum">
              <a:rPr lang="en-GB"/>
              <a:pPr>
                <a:defRPr/>
              </a:pPr>
              <a:t>‹#›</a:t>
            </a:fld>
            <a:endParaRPr lang="en-GB"/>
          </a:p>
        </p:txBody>
      </p:sp>
      <p:sp>
        <p:nvSpPr>
          <p:cNvPr id="4" name="Rectangle 3"/>
          <p:cNvSpPr>
            <a:spLocks noGrp="1" noChangeArrowheads="1"/>
          </p:cNvSpPr>
          <p:nvPr>
            <p:ph type="ftr" sz="quarter" idx="11"/>
          </p:nvPr>
        </p:nvSpPr>
        <p:spPr/>
        <p:txBody>
          <a:bodyPr/>
          <a:lstStyle>
            <a:lvl1pPr eaLnBrk="0" fontAlgn="auto" hangingPunct="0">
              <a:lnSpc>
                <a:spcPct val="120000"/>
              </a:lnSpc>
              <a:spcBef>
                <a:spcPts val="0"/>
              </a:spcBef>
              <a:spcAft>
                <a:spcPts val="0"/>
              </a:spcAft>
              <a:buClr>
                <a:srgbClr val="6600CC"/>
              </a:buClr>
              <a:buFont typeface="Wingdings" charset="0"/>
              <a:buNone/>
              <a:defRPr b="1">
                <a:latin typeface="Arial" pitchFamily="34" charset="0"/>
                <a:cs typeface="Arial"/>
              </a:defRPr>
            </a:lvl1pPr>
          </a:lstStyle>
          <a:p>
            <a:pPr>
              <a:defRPr/>
            </a:pPr>
            <a:r>
              <a:rPr lang="en-GB"/>
              <a:t>World Meteorological Organization</a:t>
            </a:r>
          </a:p>
        </p:txBody>
      </p:sp>
    </p:spTree>
    <p:extLst>
      <p:ext uri="{BB962C8B-B14F-4D97-AF65-F5344CB8AC3E}">
        <p14:creationId xmlns:p14="http://schemas.microsoft.com/office/powerpoint/2010/main" val="1883117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725" indent="0" algn="ctr">
              <a:buNone/>
              <a:defRPr>
                <a:solidFill>
                  <a:schemeClr val="tx1">
                    <a:tint val="75000"/>
                  </a:schemeClr>
                </a:solidFill>
              </a:defRPr>
            </a:lvl2pPr>
            <a:lvl3pPr marL="913453" indent="0" algn="ctr">
              <a:buNone/>
              <a:defRPr>
                <a:solidFill>
                  <a:schemeClr val="tx1">
                    <a:tint val="75000"/>
                  </a:schemeClr>
                </a:solidFill>
              </a:defRPr>
            </a:lvl3pPr>
            <a:lvl4pPr marL="1370180" indent="0" algn="ctr">
              <a:buNone/>
              <a:defRPr>
                <a:solidFill>
                  <a:schemeClr val="tx1">
                    <a:tint val="75000"/>
                  </a:schemeClr>
                </a:solidFill>
              </a:defRPr>
            </a:lvl4pPr>
            <a:lvl5pPr marL="1826905" indent="0" algn="ctr">
              <a:buNone/>
              <a:defRPr>
                <a:solidFill>
                  <a:schemeClr val="tx1">
                    <a:tint val="75000"/>
                  </a:schemeClr>
                </a:solidFill>
              </a:defRPr>
            </a:lvl5pPr>
            <a:lvl6pPr marL="2283632" indent="0" algn="ctr">
              <a:buNone/>
              <a:defRPr>
                <a:solidFill>
                  <a:schemeClr val="tx1">
                    <a:tint val="75000"/>
                  </a:schemeClr>
                </a:solidFill>
              </a:defRPr>
            </a:lvl6pPr>
            <a:lvl7pPr marL="2740358" indent="0" algn="ctr">
              <a:buNone/>
              <a:defRPr>
                <a:solidFill>
                  <a:schemeClr val="tx1">
                    <a:tint val="75000"/>
                  </a:schemeClr>
                </a:solidFill>
              </a:defRPr>
            </a:lvl7pPr>
            <a:lvl8pPr marL="3197080" indent="0" algn="ctr">
              <a:buNone/>
              <a:defRPr>
                <a:solidFill>
                  <a:schemeClr val="tx1">
                    <a:tint val="75000"/>
                  </a:schemeClr>
                </a:solidFill>
              </a:defRPr>
            </a:lvl8pPr>
            <a:lvl9pPr marL="36538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9E520A-2FF3-B64A-ABA0-C8B8C10E8A8D}" type="datetime1">
              <a:rPr lang="en-US"/>
              <a:pPr>
                <a:defRPr/>
              </a:pPr>
              <a:t>6/18/15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4F5486-809F-5344-9BD5-C69FAFFDA0B8}" type="slidenum">
              <a:rPr lang="en-US"/>
              <a:pPr>
                <a:defRPr/>
              </a:pPr>
              <a:t>‹#›</a:t>
            </a:fld>
            <a:endParaRPr lang="en-US"/>
          </a:p>
        </p:txBody>
      </p:sp>
    </p:spTree>
    <p:extLst>
      <p:ext uri="{BB962C8B-B14F-4D97-AF65-F5344CB8AC3E}">
        <p14:creationId xmlns:p14="http://schemas.microsoft.com/office/powerpoint/2010/main" val="3707515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6DCEC0-EE0C-1E4E-B381-CAC1B209DD6E}" type="datetime1">
              <a:rPr lang="en-US"/>
              <a:pPr>
                <a:defRPr/>
              </a:pPr>
              <a:t>6/18/15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608D4D-4F2D-9E46-9281-E2A12B07D89D}" type="slidenum">
              <a:rPr lang="en-US"/>
              <a:pPr>
                <a:defRPr/>
              </a:pPr>
              <a:t>‹#›</a:t>
            </a:fld>
            <a:endParaRPr lang="en-US"/>
          </a:p>
        </p:txBody>
      </p:sp>
    </p:spTree>
    <p:extLst>
      <p:ext uri="{BB962C8B-B14F-4D97-AF65-F5344CB8AC3E}">
        <p14:creationId xmlns:p14="http://schemas.microsoft.com/office/powerpoint/2010/main" val="38952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725" indent="0">
              <a:buNone/>
              <a:defRPr sz="1800">
                <a:solidFill>
                  <a:schemeClr val="tx1">
                    <a:tint val="75000"/>
                  </a:schemeClr>
                </a:solidFill>
              </a:defRPr>
            </a:lvl2pPr>
            <a:lvl3pPr marL="913453" indent="0">
              <a:buNone/>
              <a:defRPr sz="1600">
                <a:solidFill>
                  <a:schemeClr val="tx1">
                    <a:tint val="75000"/>
                  </a:schemeClr>
                </a:solidFill>
              </a:defRPr>
            </a:lvl3pPr>
            <a:lvl4pPr marL="1370180" indent="0">
              <a:buNone/>
              <a:defRPr sz="1400">
                <a:solidFill>
                  <a:schemeClr val="tx1">
                    <a:tint val="75000"/>
                  </a:schemeClr>
                </a:solidFill>
              </a:defRPr>
            </a:lvl4pPr>
            <a:lvl5pPr marL="1826905" indent="0">
              <a:buNone/>
              <a:defRPr sz="1400">
                <a:solidFill>
                  <a:schemeClr val="tx1">
                    <a:tint val="75000"/>
                  </a:schemeClr>
                </a:solidFill>
              </a:defRPr>
            </a:lvl5pPr>
            <a:lvl6pPr marL="2283632" indent="0">
              <a:buNone/>
              <a:defRPr sz="1400">
                <a:solidFill>
                  <a:schemeClr val="tx1">
                    <a:tint val="75000"/>
                  </a:schemeClr>
                </a:solidFill>
              </a:defRPr>
            </a:lvl6pPr>
            <a:lvl7pPr marL="2740358" indent="0">
              <a:buNone/>
              <a:defRPr sz="1400">
                <a:solidFill>
                  <a:schemeClr val="tx1">
                    <a:tint val="75000"/>
                  </a:schemeClr>
                </a:solidFill>
              </a:defRPr>
            </a:lvl7pPr>
            <a:lvl8pPr marL="3197080" indent="0">
              <a:buNone/>
              <a:defRPr sz="1400">
                <a:solidFill>
                  <a:schemeClr val="tx1">
                    <a:tint val="75000"/>
                  </a:schemeClr>
                </a:solidFill>
              </a:defRPr>
            </a:lvl8pPr>
            <a:lvl9pPr marL="36538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D3FDCBC-BC7A-4B44-BEFC-A6C07E2108B4}" type="datetime1">
              <a:rPr lang="en-US"/>
              <a:pPr>
                <a:defRPr/>
              </a:pPr>
              <a:t>6/18/15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38636A-AAAE-D94E-A47C-E69F086E2B8D}" type="slidenum">
              <a:rPr lang="en-US"/>
              <a:pPr>
                <a:defRPr/>
              </a:pPr>
              <a:t>‹#›</a:t>
            </a:fld>
            <a:endParaRPr lang="en-US"/>
          </a:p>
        </p:txBody>
      </p:sp>
    </p:spTree>
    <p:extLst>
      <p:ext uri="{BB962C8B-B14F-4D97-AF65-F5344CB8AC3E}">
        <p14:creationId xmlns:p14="http://schemas.microsoft.com/office/powerpoint/2010/main" val="883575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B5B4B4A-BB09-3845-A33C-2A4205A01301}" type="datetime1">
              <a:rPr lang="en-US"/>
              <a:pPr>
                <a:defRPr/>
              </a:pPr>
              <a:t>6/18/15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B60DBA-A47F-AD4A-8D43-18AA58C18912}" type="slidenum">
              <a:rPr lang="en-US"/>
              <a:pPr>
                <a:defRPr/>
              </a:pPr>
              <a:t>‹#›</a:t>
            </a:fld>
            <a:endParaRPr lang="en-US"/>
          </a:p>
        </p:txBody>
      </p:sp>
    </p:spTree>
    <p:extLst>
      <p:ext uri="{BB962C8B-B14F-4D97-AF65-F5344CB8AC3E}">
        <p14:creationId xmlns:p14="http://schemas.microsoft.com/office/powerpoint/2010/main" val="1098493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73B4E7D-1E12-E843-8AAE-2D10DEED93D0}" type="datetime1">
              <a:rPr lang="en-US"/>
              <a:pPr>
                <a:defRPr/>
              </a:pPr>
              <a:t>6/18/15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083905A-EA8B-634E-9FFE-EB9BB4A63BEE}" type="slidenum">
              <a:rPr lang="en-US"/>
              <a:pPr>
                <a:defRPr/>
              </a:pPr>
              <a:t>‹#›</a:t>
            </a:fld>
            <a:endParaRPr lang="en-US"/>
          </a:p>
        </p:txBody>
      </p:sp>
    </p:spTree>
    <p:extLst>
      <p:ext uri="{BB962C8B-B14F-4D97-AF65-F5344CB8AC3E}">
        <p14:creationId xmlns:p14="http://schemas.microsoft.com/office/powerpoint/2010/main" val="1328162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47245B9-ADF5-B94E-979F-F396C786D0C5}" type="datetime1">
              <a:rPr lang="en-US"/>
              <a:pPr>
                <a:defRPr/>
              </a:pPr>
              <a:t>6/18/15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60835CB-5DD3-B04B-8C6A-A3B542F0959A}" type="slidenum">
              <a:rPr lang="en-US"/>
              <a:pPr>
                <a:defRPr/>
              </a:pPr>
              <a:t>‹#›</a:t>
            </a:fld>
            <a:endParaRPr lang="en-US"/>
          </a:p>
        </p:txBody>
      </p:sp>
    </p:spTree>
    <p:extLst>
      <p:ext uri="{BB962C8B-B14F-4D97-AF65-F5344CB8AC3E}">
        <p14:creationId xmlns:p14="http://schemas.microsoft.com/office/powerpoint/2010/main" val="1219163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A38BFED-647C-FE46-92CA-52EB566DC3AD}" type="datetime1">
              <a:rPr lang="en-US"/>
              <a:pPr>
                <a:defRPr/>
              </a:pPr>
              <a:t>6/18/15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20DAEB9-FC2B-404A-AA6F-BBE1252DF886}" type="slidenum">
              <a:rPr lang="en-US"/>
              <a:pPr>
                <a:defRPr/>
              </a:pPr>
              <a:t>‹#›</a:t>
            </a:fld>
            <a:endParaRPr lang="en-US"/>
          </a:p>
        </p:txBody>
      </p:sp>
    </p:spTree>
    <p:extLst>
      <p:ext uri="{BB962C8B-B14F-4D97-AF65-F5344CB8AC3E}">
        <p14:creationId xmlns:p14="http://schemas.microsoft.com/office/powerpoint/2010/main" val="1711817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49D3F8F-3CE9-A346-A8C4-FD9C884FED31}" type="datetime1">
              <a:rPr lang="en-US"/>
              <a:pPr>
                <a:defRPr/>
              </a:pPr>
              <a:t>6/18/15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D567C7-7924-EA47-96E6-EBA5A67CAF3E}" type="slidenum">
              <a:rPr lang="en-US"/>
              <a:pPr>
                <a:defRPr/>
              </a:pPr>
              <a:t>‹#›</a:t>
            </a:fld>
            <a:endParaRPr lang="en-US"/>
          </a:p>
        </p:txBody>
      </p:sp>
    </p:spTree>
    <p:extLst>
      <p:ext uri="{BB962C8B-B14F-4D97-AF65-F5344CB8AC3E}">
        <p14:creationId xmlns:p14="http://schemas.microsoft.com/office/powerpoint/2010/main" val="4172136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725" indent="0">
              <a:buNone/>
              <a:defRPr sz="1800">
                <a:solidFill>
                  <a:schemeClr val="tx1">
                    <a:tint val="75000"/>
                  </a:schemeClr>
                </a:solidFill>
              </a:defRPr>
            </a:lvl2pPr>
            <a:lvl3pPr marL="913453" indent="0">
              <a:buNone/>
              <a:defRPr sz="1600">
                <a:solidFill>
                  <a:schemeClr val="tx1">
                    <a:tint val="75000"/>
                  </a:schemeClr>
                </a:solidFill>
              </a:defRPr>
            </a:lvl3pPr>
            <a:lvl4pPr marL="1370180" indent="0">
              <a:buNone/>
              <a:defRPr sz="1400">
                <a:solidFill>
                  <a:schemeClr val="tx1">
                    <a:tint val="75000"/>
                  </a:schemeClr>
                </a:solidFill>
              </a:defRPr>
            </a:lvl4pPr>
            <a:lvl5pPr marL="1826905" indent="0">
              <a:buNone/>
              <a:defRPr sz="1400">
                <a:solidFill>
                  <a:schemeClr val="tx1">
                    <a:tint val="75000"/>
                  </a:schemeClr>
                </a:solidFill>
              </a:defRPr>
            </a:lvl5pPr>
            <a:lvl6pPr marL="2283632" indent="0">
              <a:buNone/>
              <a:defRPr sz="1400">
                <a:solidFill>
                  <a:schemeClr val="tx1">
                    <a:tint val="75000"/>
                  </a:schemeClr>
                </a:solidFill>
              </a:defRPr>
            </a:lvl6pPr>
            <a:lvl7pPr marL="2740358" indent="0">
              <a:buNone/>
              <a:defRPr sz="1400">
                <a:solidFill>
                  <a:schemeClr val="tx1">
                    <a:tint val="75000"/>
                  </a:schemeClr>
                </a:solidFill>
              </a:defRPr>
            </a:lvl7pPr>
            <a:lvl8pPr marL="3197080" indent="0">
              <a:buNone/>
              <a:defRPr sz="1400">
                <a:solidFill>
                  <a:schemeClr val="tx1">
                    <a:tint val="75000"/>
                  </a:schemeClr>
                </a:solidFill>
              </a:defRPr>
            </a:lvl8pPr>
            <a:lvl9pPr marL="36538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DF34E544-1EBE-9240-8979-94E6B84AA44B}" type="datetime1">
              <a:rPr lang="en-US"/>
              <a:pPr>
                <a:defRPr/>
              </a:pPr>
              <a:t>6/18/15</a:t>
            </a:fld>
            <a:endParaRPr lang="en-US"/>
          </a:p>
        </p:txBody>
      </p:sp>
      <p:sp>
        <p:nvSpPr>
          <p:cNvPr id="5"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6"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1DC3EB1B-FA95-CE40-8819-35418DE53FE7}" type="slidenum">
              <a:rPr lang="en-US"/>
              <a:pPr>
                <a:defRPr/>
              </a:pPr>
              <a:t>‹#›</a:t>
            </a:fld>
            <a:endParaRPr lang="en-US"/>
          </a:p>
        </p:txBody>
      </p:sp>
    </p:spTree>
    <p:extLst>
      <p:ext uri="{BB962C8B-B14F-4D97-AF65-F5344CB8AC3E}">
        <p14:creationId xmlns:p14="http://schemas.microsoft.com/office/powerpoint/2010/main" val="5235027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1500B3-D440-9345-9D5B-0BA9BDE169A2}" type="datetime1">
              <a:rPr lang="en-US"/>
              <a:pPr>
                <a:defRPr/>
              </a:pPr>
              <a:t>6/18/15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136841-AD9A-FD43-81C7-6262BFF6A1C9}" type="slidenum">
              <a:rPr lang="en-US"/>
              <a:pPr>
                <a:defRPr/>
              </a:pPr>
              <a:t>‹#›</a:t>
            </a:fld>
            <a:endParaRPr lang="en-US"/>
          </a:p>
        </p:txBody>
      </p:sp>
    </p:spTree>
    <p:extLst>
      <p:ext uri="{BB962C8B-B14F-4D97-AF65-F5344CB8AC3E}">
        <p14:creationId xmlns:p14="http://schemas.microsoft.com/office/powerpoint/2010/main" val="232074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AE875D-6A5E-4C40-AB6F-C6B427C6163F}" type="datetime1">
              <a:rPr lang="en-US"/>
              <a:pPr>
                <a:defRPr/>
              </a:pPr>
              <a:t>6/18/15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8EA7E-7369-284E-A6FA-8E7E8C3E3138}" type="slidenum">
              <a:rPr lang="en-US"/>
              <a:pPr>
                <a:defRPr/>
              </a:pPr>
              <a:t>‹#›</a:t>
            </a:fld>
            <a:endParaRPr lang="en-US"/>
          </a:p>
        </p:txBody>
      </p:sp>
    </p:spTree>
    <p:extLst>
      <p:ext uri="{BB962C8B-B14F-4D97-AF65-F5344CB8AC3E}">
        <p14:creationId xmlns:p14="http://schemas.microsoft.com/office/powerpoint/2010/main" val="2749245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945D7F-5424-9A43-8B9B-1AD786A44504}" type="datetime1">
              <a:rPr lang="en-US"/>
              <a:pPr>
                <a:defRPr/>
              </a:pPr>
              <a:t>6/18/15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D13B1F-3B2D-6E4D-9D72-D410C7EE9FE3}" type="slidenum">
              <a:rPr lang="en-US"/>
              <a:pPr>
                <a:defRPr/>
              </a:pPr>
              <a:t>‹#›</a:t>
            </a:fld>
            <a:endParaRPr lang="en-US"/>
          </a:p>
        </p:txBody>
      </p:sp>
    </p:spTree>
    <p:extLst>
      <p:ext uri="{BB962C8B-B14F-4D97-AF65-F5344CB8AC3E}">
        <p14:creationId xmlns:p14="http://schemas.microsoft.com/office/powerpoint/2010/main" val="2908959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7010400" y="6492875"/>
            <a:ext cx="1905000" cy="365125"/>
          </a:xfrm>
        </p:spPr>
        <p:txBody>
          <a:bodyPr/>
          <a:lstStyle>
            <a:lvl1pPr algn="r">
              <a:defRPr sz="1200">
                <a:solidFill>
                  <a:prstClr val="black">
                    <a:tint val="75000"/>
                  </a:prstClr>
                </a:solidFill>
                <a:latin typeface="+mj-lt"/>
                <a:ea typeface="ＭＳ Ｐゴシック" pitchFamily="-106" charset="-128"/>
                <a:cs typeface="+mn-cs"/>
              </a:defRPr>
            </a:lvl1pPr>
          </a:lstStyle>
          <a:p>
            <a:pPr>
              <a:defRPr/>
            </a:pPr>
            <a:fld id="{1C8D0633-F889-409C-A49B-C05CAD271A42}" type="slidenum">
              <a:rPr lang="en-US">
                <a:latin typeface="TradeGothicBoldCondTwenty"/>
              </a:rPr>
              <a:pPr>
                <a:defRPr/>
              </a:pPr>
              <a:t>‹#›</a:t>
            </a:fld>
            <a:endParaRPr lang="en-US" dirty="0">
              <a:latin typeface="TradeGothicBoldCondTwenty"/>
            </a:endParaRPr>
          </a:p>
        </p:txBody>
      </p:sp>
    </p:spTree>
    <p:extLst>
      <p:ext uri="{BB962C8B-B14F-4D97-AF65-F5344CB8AC3E}">
        <p14:creationId xmlns:p14="http://schemas.microsoft.com/office/powerpoint/2010/main" val="1861913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a:xfrm>
            <a:off x="457200" y="6356350"/>
            <a:ext cx="5562600" cy="365125"/>
          </a:xfrm>
          <a:prstGeom prst="rect">
            <a:avLst/>
          </a:prstGeom>
        </p:spPr>
        <p:txBody>
          <a:bodyPr/>
          <a:lstStyle>
            <a:lvl1pPr>
              <a:defRPr sz="1200">
                <a:solidFill>
                  <a:schemeClr val="bg1">
                    <a:lumMod val="50000"/>
                  </a:schemeClr>
                </a:solidFill>
                <a:ea typeface="ＭＳ Ｐゴシック"/>
                <a:cs typeface="ＭＳ Ｐゴシック"/>
              </a:defRPr>
            </a:lvl1pPr>
          </a:lstStyle>
          <a:p>
            <a:pPr>
              <a:lnSpc>
                <a:spcPct val="100000"/>
              </a:lnSpc>
              <a:spcBef>
                <a:spcPct val="0"/>
              </a:spcBef>
              <a:buClrTx/>
              <a:buFontTx/>
              <a:buNone/>
              <a:defRPr/>
            </a:pPr>
            <a:r>
              <a:rPr lang="en-US" b="0">
                <a:solidFill>
                  <a:prstClr val="white">
                    <a:lumMod val="50000"/>
                  </a:prstClr>
                </a:solidFill>
                <a:latin typeface="Arial" pitchFamily="34" charset="0"/>
              </a:rPr>
              <a:t>October 27, 2010</a:t>
            </a:r>
          </a:p>
        </p:txBody>
      </p:sp>
      <p:sp>
        <p:nvSpPr>
          <p:cNvPr id="5" name="Slide Number Placeholder 5"/>
          <p:cNvSpPr>
            <a:spLocks noGrp="1"/>
          </p:cNvSpPr>
          <p:nvPr>
            <p:ph type="sldNum" sz="quarter" idx="11"/>
          </p:nvPr>
        </p:nvSpPr>
        <p:spPr>
          <a:xfrm>
            <a:off x="7010400" y="6356350"/>
            <a:ext cx="1905000" cy="365125"/>
          </a:xfrm>
        </p:spPr>
        <p:txBody>
          <a:bodyPr/>
          <a:lstStyle>
            <a:lvl1pPr>
              <a:defRPr>
                <a:ea typeface="ＭＳ Ｐゴシック"/>
                <a:cs typeface="ＭＳ Ｐゴシック"/>
              </a:defRPr>
            </a:lvl1pPr>
          </a:lstStyle>
          <a:p>
            <a:pPr>
              <a:defRPr/>
            </a:pPr>
            <a:fld id="{3EDB7233-874C-4461-921C-ED530481AE46}"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62596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457200" y="6356350"/>
            <a:ext cx="5562600" cy="365125"/>
          </a:xfrm>
          <a:prstGeom prst="rect">
            <a:avLst/>
          </a:prstGeom>
        </p:spPr>
        <p:txBody>
          <a:bodyPr/>
          <a:lstStyle>
            <a:lvl1pPr>
              <a:defRPr sz="1200">
                <a:solidFill>
                  <a:schemeClr val="bg1">
                    <a:lumMod val="50000"/>
                  </a:schemeClr>
                </a:solidFill>
                <a:ea typeface="ＭＳ Ｐゴシック"/>
                <a:cs typeface="ＭＳ Ｐゴシック"/>
              </a:defRPr>
            </a:lvl1pPr>
          </a:lstStyle>
          <a:p>
            <a:pPr>
              <a:lnSpc>
                <a:spcPct val="100000"/>
              </a:lnSpc>
              <a:spcBef>
                <a:spcPct val="0"/>
              </a:spcBef>
              <a:buClrTx/>
              <a:buFontTx/>
              <a:buNone/>
              <a:defRPr/>
            </a:pPr>
            <a:r>
              <a:rPr lang="en-US" b="0">
                <a:solidFill>
                  <a:prstClr val="white">
                    <a:lumMod val="50000"/>
                  </a:prstClr>
                </a:solidFill>
                <a:latin typeface="Arial" pitchFamily="34" charset="0"/>
              </a:rPr>
              <a:t>October 27, 2010</a:t>
            </a:r>
          </a:p>
        </p:txBody>
      </p:sp>
      <p:sp>
        <p:nvSpPr>
          <p:cNvPr id="6" name="Slide Number Placeholder 5"/>
          <p:cNvSpPr>
            <a:spLocks noGrp="1"/>
          </p:cNvSpPr>
          <p:nvPr>
            <p:ph type="sldNum" sz="quarter" idx="11"/>
          </p:nvPr>
        </p:nvSpPr>
        <p:spPr>
          <a:xfrm>
            <a:off x="7010400" y="6356350"/>
            <a:ext cx="1905000" cy="365125"/>
          </a:xfrm>
        </p:spPr>
        <p:txBody>
          <a:bodyPr/>
          <a:lstStyle>
            <a:lvl1pPr>
              <a:defRPr>
                <a:ea typeface="ＭＳ Ｐゴシック"/>
                <a:cs typeface="ＭＳ Ｐゴシック"/>
              </a:defRPr>
            </a:lvl1pPr>
          </a:lstStyle>
          <a:p>
            <a:pPr>
              <a:defRPr/>
            </a:pPr>
            <a:fld id="{DE85F051-7B62-43D5-9B5B-FB1E353E3C42}"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869762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a:xfrm>
            <a:off x="457200" y="6356350"/>
            <a:ext cx="5562600" cy="365125"/>
          </a:xfrm>
          <a:prstGeom prst="rect">
            <a:avLst/>
          </a:prstGeom>
        </p:spPr>
        <p:txBody>
          <a:bodyPr/>
          <a:lstStyle>
            <a:lvl1pPr>
              <a:defRPr>
                <a:solidFill>
                  <a:prstClr val="black"/>
                </a:solidFill>
                <a:ea typeface="ＭＳ Ｐゴシック"/>
                <a:cs typeface="ＭＳ Ｐゴシック"/>
              </a:defRPr>
            </a:lvl1pPr>
          </a:lstStyle>
          <a:p>
            <a:pPr>
              <a:lnSpc>
                <a:spcPct val="100000"/>
              </a:lnSpc>
              <a:spcBef>
                <a:spcPct val="0"/>
              </a:spcBef>
              <a:buClrTx/>
              <a:buFontTx/>
              <a:buNone/>
              <a:defRPr/>
            </a:pPr>
            <a:r>
              <a:rPr lang="en-US" sz="1800" b="0">
                <a:latin typeface="Arial" pitchFamily="34" charset="0"/>
              </a:rPr>
              <a:t>October 27, 2010</a:t>
            </a:r>
          </a:p>
        </p:txBody>
      </p:sp>
      <p:sp>
        <p:nvSpPr>
          <p:cNvPr id="8" name="Slide Number Placeholder 5"/>
          <p:cNvSpPr>
            <a:spLocks noGrp="1"/>
          </p:cNvSpPr>
          <p:nvPr>
            <p:ph type="sldNum" sz="quarter" idx="11"/>
          </p:nvPr>
        </p:nvSpPr>
        <p:spPr>
          <a:xfrm>
            <a:off x="7010400" y="6356350"/>
            <a:ext cx="1905000" cy="365125"/>
          </a:xfrm>
        </p:spPr>
        <p:txBody>
          <a:bodyPr/>
          <a:lstStyle>
            <a:lvl1pPr>
              <a:defRPr>
                <a:ea typeface="ＭＳ Ｐゴシック"/>
                <a:cs typeface="ＭＳ Ｐゴシック"/>
              </a:defRPr>
            </a:lvl1pPr>
          </a:lstStyle>
          <a:p>
            <a:pPr>
              <a:defRPr/>
            </a:pPr>
            <a:fld id="{A0C5524C-84F4-44B6-B9A3-7363A11285E4}"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225191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0"/>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457200" y="6356350"/>
            <a:ext cx="5562600" cy="365125"/>
          </a:xfrm>
          <a:prstGeom prst="rect">
            <a:avLst/>
          </a:prstGeom>
        </p:spPr>
        <p:txBody>
          <a:bodyPr/>
          <a:lstStyle>
            <a:lvl1pPr>
              <a:defRPr sz="1200">
                <a:solidFill>
                  <a:schemeClr val="bg1">
                    <a:lumMod val="50000"/>
                  </a:schemeClr>
                </a:solidFill>
                <a:ea typeface="ＭＳ Ｐゴシック"/>
                <a:cs typeface="ＭＳ Ｐゴシック"/>
              </a:defRPr>
            </a:lvl1pPr>
          </a:lstStyle>
          <a:p>
            <a:pPr>
              <a:lnSpc>
                <a:spcPct val="100000"/>
              </a:lnSpc>
              <a:spcBef>
                <a:spcPct val="0"/>
              </a:spcBef>
              <a:buClrTx/>
              <a:buFontTx/>
              <a:buNone/>
              <a:defRPr/>
            </a:pPr>
            <a:r>
              <a:rPr lang="en-US" b="0">
                <a:solidFill>
                  <a:prstClr val="white">
                    <a:lumMod val="50000"/>
                  </a:prstClr>
                </a:solidFill>
                <a:latin typeface="Arial" pitchFamily="34" charset="0"/>
              </a:rPr>
              <a:t>October 27, 2010</a:t>
            </a:r>
          </a:p>
        </p:txBody>
      </p:sp>
      <p:sp>
        <p:nvSpPr>
          <p:cNvPr id="6" name="Slide Number Placeholder 2"/>
          <p:cNvSpPr>
            <a:spLocks noGrp="1"/>
          </p:cNvSpPr>
          <p:nvPr userDrawn="1">
            <p:ph type="sldNum" sz="quarter" idx="11"/>
          </p:nvPr>
        </p:nvSpPr>
        <p:spPr>
          <a:xfrm>
            <a:off x="7010400" y="6356350"/>
            <a:ext cx="1905000" cy="365125"/>
          </a:xfrm>
        </p:spPr>
        <p:txBody>
          <a:bodyPr/>
          <a:lstStyle>
            <a:lvl1pPr algn="r">
              <a:defRPr sz="1100">
                <a:solidFill>
                  <a:schemeClr val="tx1">
                    <a:lumMod val="75000"/>
                    <a:lumOff val="25000"/>
                  </a:schemeClr>
                </a:solidFill>
                <a:ea typeface="ＭＳ Ｐゴシック"/>
                <a:cs typeface="ＭＳ Ｐゴシック"/>
              </a:defRPr>
            </a:lvl1pPr>
          </a:lstStyle>
          <a:p>
            <a:pPr>
              <a:defRPr/>
            </a:pPr>
            <a:fld id="{26E45C5D-EBE0-4B13-9B94-26DB1AFA5844}" type="slidenum">
              <a:rPr lang="en-US">
                <a:solidFill>
                  <a:prstClr val="black">
                    <a:lumMod val="75000"/>
                    <a:lumOff val="25000"/>
                  </a:prstClr>
                </a:solidFill>
              </a:rPr>
              <a:pPr>
                <a:def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832059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userDrawn="1">
            <p:ph type="sldNum" sz="quarter" idx="10"/>
          </p:nvPr>
        </p:nvSpPr>
        <p:spPr/>
        <p:txBody>
          <a:bodyPr/>
          <a:lstStyle>
            <a:lvl1pPr>
              <a:defRPr/>
            </a:lvl1pPr>
          </a:lstStyle>
          <a:p>
            <a:pPr>
              <a:defRPr/>
            </a:pPr>
            <a:fld id="{77134423-989F-4383-8128-697DE142B347}"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3559664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334000"/>
            <a:ext cx="5486400" cy="566738"/>
          </a:xfrm>
        </p:spPr>
        <p:txBody>
          <a:bodyPr anchor="b"/>
          <a:lstStyle>
            <a:lvl1pPr algn="l">
              <a:defRPr sz="24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792288" y="5900738"/>
            <a:ext cx="5486400" cy="804862"/>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Media Placeholder 8"/>
          <p:cNvSpPr>
            <a:spLocks noGrp="1"/>
          </p:cNvSpPr>
          <p:nvPr>
            <p:ph type="media" sz="quarter" idx="13"/>
          </p:nvPr>
        </p:nvSpPr>
        <p:spPr>
          <a:xfrm>
            <a:off x="1790700" y="1155700"/>
            <a:ext cx="5486400" cy="4114800"/>
          </a:xfrm>
        </p:spPr>
        <p:txBody>
          <a:bodyPr rtlCol="0">
            <a:normAutofit/>
          </a:bodyPr>
          <a:lstStyle/>
          <a:p>
            <a:pPr lvl="0"/>
            <a:r>
              <a:rPr lang="en-US" noProof="0" smtClean="0"/>
              <a:t>Click icon to add media</a:t>
            </a:r>
            <a:endParaRPr lang="en-US" noProof="0"/>
          </a:p>
        </p:txBody>
      </p:sp>
      <p:sp>
        <p:nvSpPr>
          <p:cNvPr id="5" name="Footer Placeholder 4"/>
          <p:cNvSpPr>
            <a:spLocks noGrp="1"/>
          </p:cNvSpPr>
          <p:nvPr>
            <p:ph type="ftr" sz="quarter" idx="14"/>
          </p:nvPr>
        </p:nvSpPr>
        <p:spPr>
          <a:xfrm>
            <a:off x="457200" y="6356350"/>
            <a:ext cx="5562600" cy="365125"/>
          </a:xfrm>
          <a:prstGeom prst="rect">
            <a:avLst/>
          </a:prstGeom>
        </p:spPr>
        <p:txBody>
          <a:bodyPr/>
          <a:lstStyle>
            <a:lvl1pPr>
              <a:defRPr>
                <a:solidFill>
                  <a:prstClr val="black"/>
                </a:solidFill>
                <a:ea typeface="ＭＳ Ｐゴシック"/>
                <a:cs typeface="ＭＳ Ｐゴシック"/>
              </a:defRPr>
            </a:lvl1pPr>
          </a:lstStyle>
          <a:p>
            <a:pPr>
              <a:lnSpc>
                <a:spcPct val="100000"/>
              </a:lnSpc>
              <a:spcBef>
                <a:spcPct val="0"/>
              </a:spcBef>
              <a:buClrTx/>
              <a:buFontTx/>
              <a:buNone/>
              <a:defRPr/>
            </a:pPr>
            <a:r>
              <a:rPr lang="en-US" sz="1800" b="0">
                <a:latin typeface="Arial" pitchFamily="34" charset="0"/>
              </a:rPr>
              <a:t>October 27, 2010</a:t>
            </a:r>
          </a:p>
        </p:txBody>
      </p:sp>
      <p:sp>
        <p:nvSpPr>
          <p:cNvPr id="6" name="Slide Number Placeholder 5"/>
          <p:cNvSpPr>
            <a:spLocks noGrp="1"/>
          </p:cNvSpPr>
          <p:nvPr>
            <p:ph type="sldNum" sz="quarter" idx="15"/>
          </p:nvPr>
        </p:nvSpPr>
        <p:spPr>
          <a:xfrm>
            <a:off x="7010400" y="6356350"/>
            <a:ext cx="1905000" cy="365125"/>
          </a:xfrm>
        </p:spPr>
        <p:txBody>
          <a:bodyPr/>
          <a:lstStyle>
            <a:lvl1pPr>
              <a:defRPr>
                <a:ea typeface="ＭＳ Ｐゴシック"/>
                <a:cs typeface="ＭＳ Ｐゴシック"/>
              </a:defRPr>
            </a:lvl1pPr>
          </a:lstStyle>
          <a:p>
            <a:pPr>
              <a:defRPr/>
            </a:pPr>
            <a:fld id="{F56DABED-F215-4E6E-92D2-566387E8DEAB}"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52765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E7B4B5EB-8A44-1D4F-8747-0B3B20305AF3}" type="datetime1">
              <a:rPr lang="en-US"/>
              <a:pPr>
                <a:defRPr/>
              </a:pPr>
              <a:t>6/18/15</a:t>
            </a:fld>
            <a:endParaRPr lang="en-US"/>
          </a:p>
        </p:txBody>
      </p:sp>
      <p:sp>
        <p:nvSpPr>
          <p:cNvPr id="6"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7"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BDB7EAB0-866C-5A4A-87CF-47EE4A42B4E9}" type="slidenum">
              <a:rPr lang="en-US"/>
              <a:pPr>
                <a:defRPr/>
              </a:pPr>
              <a:t>‹#›</a:t>
            </a:fld>
            <a:endParaRPr lang="en-US"/>
          </a:p>
        </p:txBody>
      </p:sp>
    </p:spTree>
    <p:extLst>
      <p:ext uri="{BB962C8B-B14F-4D97-AF65-F5344CB8AC3E}">
        <p14:creationId xmlns:p14="http://schemas.microsoft.com/office/powerpoint/2010/main" val="108887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728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67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24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748"/>
            <a:ext cx="2133600" cy="364331"/>
          </a:xfrm>
          <a:prstGeom prst="rect">
            <a:avLst/>
          </a:prstGeom>
        </p:spPr>
        <p:txBody>
          <a:bodyPr/>
          <a:lstStyle>
            <a:lvl1pPr>
              <a:defRPr/>
            </a:lvl1pPr>
          </a:lstStyle>
          <a:p>
            <a:pPr>
              <a:lnSpc>
                <a:spcPct val="100000"/>
              </a:lnSpc>
              <a:spcBef>
                <a:spcPct val="0"/>
              </a:spcBef>
              <a:buClrTx/>
              <a:buFontTx/>
              <a:buNone/>
              <a:defRPr/>
            </a:pPr>
            <a:fld id="{2750811B-9305-4305-9A17-450EA0D32E30}" type="datetimeFigureOut">
              <a:rPr lang="en-US" sz="1800" b="0">
                <a:solidFill>
                  <a:prstClr val="black"/>
                </a:solidFill>
                <a:latin typeface="Arial" pitchFamily="34" charset="0"/>
                <a:ea typeface="ＭＳ Ｐゴシック"/>
                <a:cs typeface="ＭＳ Ｐゴシック"/>
              </a:rPr>
              <a:pPr>
                <a:lnSpc>
                  <a:spcPct val="100000"/>
                </a:lnSpc>
                <a:spcBef>
                  <a:spcPct val="0"/>
                </a:spcBef>
                <a:buClrTx/>
                <a:buFontTx/>
                <a:buNone/>
                <a:defRPr/>
              </a:pPr>
              <a:t>6/18/15</a:t>
            </a:fld>
            <a:endParaRPr lang="en-US" sz="1800" b="0">
              <a:solidFill>
                <a:prstClr val="black"/>
              </a:solidFill>
              <a:latin typeface="Arial" pitchFamily="34" charset="0"/>
              <a:ea typeface="ＭＳ Ｐゴシック"/>
              <a:cs typeface="ＭＳ Ｐゴシック"/>
            </a:endParaRPr>
          </a:p>
        </p:txBody>
      </p:sp>
      <p:sp>
        <p:nvSpPr>
          <p:cNvPr id="5" name="Footer Placeholder 4"/>
          <p:cNvSpPr>
            <a:spLocks noGrp="1"/>
          </p:cNvSpPr>
          <p:nvPr>
            <p:ph type="ftr" sz="quarter" idx="11"/>
          </p:nvPr>
        </p:nvSpPr>
        <p:spPr>
          <a:xfrm>
            <a:off x="3124200" y="6356748"/>
            <a:ext cx="2895600" cy="364331"/>
          </a:xfrm>
          <a:prstGeom prst="rect">
            <a:avLst/>
          </a:prstGeom>
        </p:spPr>
        <p:txBody>
          <a:bodyPr/>
          <a:lstStyle>
            <a:lvl1pPr>
              <a:defRPr/>
            </a:lvl1pPr>
          </a:lstStyle>
          <a:p>
            <a:pPr>
              <a:lnSpc>
                <a:spcPct val="100000"/>
              </a:lnSpc>
              <a:spcBef>
                <a:spcPct val="0"/>
              </a:spcBef>
              <a:buClrTx/>
              <a:buFontTx/>
              <a:buNone/>
              <a:defRPr/>
            </a:pPr>
            <a:endParaRPr lang="en-US" sz="1800" b="0">
              <a:solidFill>
                <a:prstClr val="black"/>
              </a:solidFill>
              <a:latin typeface="Arial" pitchFamily="34" charset="0"/>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9C9C047B-4A3D-4485-B2FC-96E240F30ABD}"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1100481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Times New Roman" charset="0"/>
              </a:defRPr>
            </a:lvl1pPr>
          </a:lstStyle>
          <a:p>
            <a:fld id="{2AAB8A8A-EC9B-0D40-8469-80D1AEF1841B}" type="datetime1">
              <a:rPr lang="en-US"/>
              <a:pPr/>
              <a:t>6/18/15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a:lvl1pPr>
          </a:lstStyle>
          <a:p>
            <a:fld id="{B7B9FA51-1978-3C40-864A-0873EEE08DF9}" type="slidenum">
              <a:rPr lang="en-US"/>
              <a:pPr/>
              <a:t>‹#›</a:t>
            </a:fld>
            <a:endParaRPr lang="en-US"/>
          </a:p>
        </p:txBody>
      </p:sp>
    </p:spTree>
    <p:extLst>
      <p:ext uri="{BB962C8B-B14F-4D97-AF65-F5344CB8AC3E}">
        <p14:creationId xmlns:p14="http://schemas.microsoft.com/office/powerpoint/2010/main" val="1529391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0"/>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457200" y="6356350"/>
            <a:ext cx="5562600" cy="365125"/>
          </a:xfrm>
          <a:prstGeom prst="rect">
            <a:avLst/>
          </a:prstGeom>
        </p:spPr>
        <p:txBody>
          <a:bodyPr/>
          <a:lstStyle>
            <a:lvl1pPr>
              <a:defRPr sz="1200">
                <a:solidFill>
                  <a:schemeClr val="bg1">
                    <a:lumMod val="50000"/>
                  </a:schemeClr>
                </a:solidFill>
                <a:ea typeface="ＭＳ Ｐゴシック"/>
                <a:cs typeface="ＭＳ Ｐゴシック"/>
              </a:defRPr>
            </a:lvl1pPr>
          </a:lstStyle>
          <a:p>
            <a:pPr>
              <a:defRPr/>
            </a:pPr>
            <a:r>
              <a:rPr lang="en-US">
                <a:solidFill>
                  <a:srgbClr val="FFFFFF">
                    <a:lumMod val="50000"/>
                  </a:srgbClr>
                </a:solidFill>
                <a:latin typeface="Times New Roman"/>
              </a:rPr>
              <a:t>October 27, 2010</a:t>
            </a:r>
          </a:p>
        </p:txBody>
      </p:sp>
      <p:sp>
        <p:nvSpPr>
          <p:cNvPr id="6" name="Slide Number Placeholder 2"/>
          <p:cNvSpPr>
            <a:spLocks noGrp="1"/>
          </p:cNvSpPr>
          <p:nvPr userDrawn="1">
            <p:ph type="sldNum" sz="quarter" idx="11"/>
          </p:nvPr>
        </p:nvSpPr>
        <p:spPr>
          <a:xfrm>
            <a:off x="7010400" y="6356350"/>
            <a:ext cx="1905000" cy="365125"/>
          </a:xfrm>
        </p:spPr>
        <p:txBody>
          <a:bodyPr/>
          <a:lstStyle>
            <a:lvl1pPr algn="r">
              <a:defRPr sz="1100">
                <a:solidFill>
                  <a:schemeClr val="tx1">
                    <a:lumMod val="75000"/>
                    <a:lumOff val="25000"/>
                  </a:schemeClr>
                </a:solidFill>
                <a:ea typeface="ＭＳ Ｐゴシック"/>
                <a:cs typeface="ＭＳ Ｐゴシック"/>
              </a:defRPr>
            </a:lvl1pPr>
          </a:lstStyle>
          <a:p>
            <a:pPr>
              <a:defRPr/>
            </a:pPr>
            <a:fld id="{26E45C5D-EBE0-4B13-9B94-26DB1AFA5844}"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73416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7010400" y="6492875"/>
            <a:ext cx="1905000" cy="365125"/>
          </a:xfrm>
        </p:spPr>
        <p:txBody>
          <a:bodyPr/>
          <a:lstStyle>
            <a:lvl1pPr algn="r">
              <a:defRPr sz="1200">
                <a:solidFill>
                  <a:prstClr val="black">
                    <a:tint val="75000"/>
                  </a:prstClr>
                </a:solidFill>
                <a:latin typeface="+mj-lt"/>
                <a:ea typeface="ＭＳ Ｐゴシック" pitchFamily="-106" charset="-128"/>
                <a:cs typeface="+mn-cs"/>
              </a:defRPr>
            </a:lvl1pPr>
          </a:lstStyle>
          <a:p>
            <a:pPr>
              <a:defRPr/>
            </a:pPr>
            <a:fld id="{1C8D0633-F889-409C-A49B-C05CAD271A42}" type="slidenum">
              <a:rPr lang="en-US">
                <a:latin typeface="TradeGothicBoldCondTwenty"/>
              </a:rPr>
              <a:pPr>
                <a:defRPr/>
              </a:pPr>
              <a:t>‹#›</a:t>
            </a:fld>
            <a:endParaRPr lang="en-US" dirty="0">
              <a:latin typeface="TradeGothicBoldCondTwenty"/>
            </a:endParaRPr>
          </a:p>
        </p:txBody>
      </p:sp>
    </p:spTree>
    <p:extLst>
      <p:ext uri="{BB962C8B-B14F-4D97-AF65-F5344CB8AC3E}">
        <p14:creationId xmlns:p14="http://schemas.microsoft.com/office/powerpoint/2010/main" val="134116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a:xfrm>
            <a:off x="457200" y="6356350"/>
            <a:ext cx="5562600" cy="365125"/>
          </a:xfrm>
          <a:prstGeom prst="rect">
            <a:avLst/>
          </a:prstGeom>
        </p:spPr>
        <p:txBody>
          <a:bodyPr/>
          <a:lstStyle>
            <a:lvl1pPr>
              <a:defRPr sz="1200">
                <a:solidFill>
                  <a:schemeClr val="bg1">
                    <a:lumMod val="50000"/>
                  </a:schemeClr>
                </a:solidFill>
                <a:ea typeface="ＭＳ Ｐゴシック"/>
                <a:cs typeface="ＭＳ Ｐゴシック"/>
              </a:defRPr>
            </a:lvl1pPr>
          </a:lstStyle>
          <a:p>
            <a:pPr>
              <a:lnSpc>
                <a:spcPct val="100000"/>
              </a:lnSpc>
              <a:spcBef>
                <a:spcPct val="0"/>
              </a:spcBef>
              <a:buClrTx/>
              <a:buFontTx/>
              <a:buNone/>
              <a:defRPr/>
            </a:pPr>
            <a:r>
              <a:rPr lang="en-US" b="0">
                <a:solidFill>
                  <a:prstClr val="white">
                    <a:lumMod val="50000"/>
                  </a:prstClr>
                </a:solidFill>
                <a:latin typeface="Arial" pitchFamily="34" charset="0"/>
              </a:rPr>
              <a:t>October 27, 2010</a:t>
            </a:r>
          </a:p>
        </p:txBody>
      </p:sp>
      <p:sp>
        <p:nvSpPr>
          <p:cNvPr id="5" name="Slide Number Placeholder 5"/>
          <p:cNvSpPr>
            <a:spLocks noGrp="1"/>
          </p:cNvSpPr>
          <p:nvPr>
            <p:ph type="sldNum" sz="quarter" idx="11"/>
          </p:nvPr>
        </p:nvSpPr>
        <p:spPr>
          <a:xfrm>
            <a:off x="7010400" y="6356350"/>
            <a:ext cx="1905000" cy="365125"/>
          </a:xfrm>
        </p:spPr>
        <p:txBody>
          <a:bodyPr/>
          <a:lstStyle>
            <a:lvl1pPr>
              <a:defRPr>
                <a:ea typeface="ＭＳ Ｐゴシック"/>
                <a:cs typeface="ＭＳ Ｐゴシック"/>
              </a:defRPr>
            </a:lvl1pPr>
          </a:lstStyle>
          <a:p>
            <a:pPr>
              <a:defRPr/>
            </a:pPr>
            <a:fld id="{3EDB7233-874C-4461-921C-ED530481AE46}"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4133525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457200" y="6356350"/>
            <a:ext cx="5562600" cy="365125"/>
          </a:xfrm>
          <a:prstGeom prst="rect">
            <a:avLst/>
          </a:prstGeom>
        </p:spPr>
        <p:txBody>
          <a:bodyPr/>
          <a:lstStyle>
            <a:lvl1pPr>
              <a:defRPr sz="1200">
                <a:solidFill>
                  <a:schemeClr val="bg1">
                    <a:lumMod val="50000"/>
                  </a:schemeClr>
                </a:solidFill>
                <a:ea typeface="ＭＳ Ｐゴシック"/>
                <a:cs typeface="ＭＳ Ｐゴシック"/>
              </a:defRPr>
            </a:lvl1pPr>
          </a:lstStyle>
          <a:p>
            <a:pPr>
              <a:lnSpc>
                <a:spcPct val="100000"/>
              </a:lnSpc>
              <a:spcBef>
                <a:spcPct val="0"/>
              </a:spcBef>
              <a:buClrTx/>
              <a:buFontTx/>
              <a:buNone/>
              <a:defRPr/>
            </a:pPr>
            <a:r>
              <a:rPr lang="en-US" b="0">
                <a:solidFill>
                  <a:prstClr val="white">
                    <a:lumMod val="50000"/>
                  </a:prstClr>
                </a:solidFill>
                <a:latin typeface="Arial" pitchFamily="34" charset="0"/>
              </a:rPr>
              <a:t>October 27, 2010</a:t>
            </a:r>
          </a:p>
        </p:txBody>
      </p:sp>
      <p:sp>
        <p:nvSpPr>
          <p:cNvPr id="6" name="Slide Number Placeholder 5"/>
          <p:cNvSpPr>
            <a:spLocks noGrp="1"/>
          </p:cNvSpPr>
          <p:nvPr>
            <p:ph type="sldNum" sz="quarter" idx="11"/>
          </p:nvPr>
        </p:nvSpPr>
        <p:spPr>
          <a:xfrm>
            <a:off x="7010400" y="6356350"/>
            <a:ext cx="1905000" cy="365125"/>
          </a:xfrm>
        </p:spPr>
        <p:txBody>
          <a:bodyPr/>
          <a:lstStyle>
            <a:lvl1pPr>
              <a:defRPr>
                <a:ea typeface="ＭＳ Ｐゴシック"/>
                <a:cs typeface="ＭＳ Ｐゴシック"/>
              </a:defRPr>
            </a:lvl1pPr>
          </a:lstStyle>
          <a:p>
            <a:pPr>
              <a:defRPr/>
            </a:pPr>
            <a:fld id="{DE85F051-7B62-43D5-9B5B-FB1E353E3C42}"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11726336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a:xfrm>
            <a:off x="457200" y="6356350"/>
            <a:ext cx="5562600" cy="365125"/>
          </a:xfrm>
          <a:prstGeom prst="rect">
            <a:avLst/>
          </a:prstGeom>
        </p:spPr>
        <p:txBody>
          <a:bodyPr/>
          <a:lstStyle>
            <a:lvl1pPr>
              <a:defRPr>
                <a:solidFill>
                  <a:prstClr val="black"/>
                </a:solidFill>
                <a:ea typeface="ＭＳ Ｐゴシック"/>
                <a:cs typeface="ＭＳ Ｐゴシック"/>
              </a:defRPr>
            </a:lvl1pPr>
          </a:lstStyle>
          <a:p>
            <a:pPr>
              <a:lnSpc>
                <a:spcPct val="100000"/>
              </a:lnSpc>
              <a:spcBef>
                <a:spcPct val="0"/>
              </a:spcBef>
              <a:buClrTx/>
              <a:buFontTx/>
              <a:buNone/>
              <a:defRPr/>
            </a:pPr>
            <a:r>
              <a:rPr lang="en-US" sz="1800" b="0">
                <a:latin typeface="Arial" pitchFamily="34" charset="0"/>
              </a:rPr>
              <a:t>October 27, 2010</a:t>
            </a:r>
          </a:p>
        </p:txBody>
      </p:sp>
      <p:sp>
        <p:nvSpPr>
          <p:cNvPr id="8" name="Slide Number Placeholder 5"/>
          <p:cNvSpPr>
            <a:spLocks noGrp="1"/>
          </p:cNvSpPr>
          <p:nvPr>
            <p:ph type="sldNum" sz="quarter" idx="11"/>
          </p:nvPr>
        </p:nvSpPr>
        <p:spPr>
          <a:xfrm>
            <a:off x="7010400" y="6356350"/>
            <a:ext cx="1905000" cy="365125"/>
          </a:xfrm>
        </p:spPr>
        <p:txBody>
          <a:bodyPr/>
          <a:lstStyle>
            <a:lvl1pPr>
              <a:defRPr>
                <a:ea typeface="ＭＳ Ｐゴシック"/>
                <a:cs typeface="ＭＳ Ｐゴシック"/>
              </a:defRPr>
            </a:lvl1pPr>
          </a:lstStyle>
          <a:p>
            <a:pPr>
              <a:defRPr/>
            </a:pPr>
            <a:fld id="{A0C5524C-84F4-44B6-B9A3-7363A11285E4}"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2887336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4"/>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04156754-0189-A345-9A13-6D66749355E7}" type="datetime1">
              <a:rPr lang="en-US"/>
              <a:pPr>
                <a:defRPr/>
              </a:pPr>
              <a:t>6/18/15</a:t>
            </a:fld>
            <a:endParaRPr lang="en-US"/>
          </a:p>
        </p:txBody>
      </p:sp>
      <p:sp>
        <p:nvSpPr>
          <p:cNvPr id="8"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9"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4689B3ED-D019-C44F-AB0A-C3FC55819C66}" type="slidenum">
              <a:rPr lang="en-US"/>
              <a:pPr>
                <a:defRPr/>
              </a:pPr>
              <a:t>‹#›</a:t>
            </a:fld>
            <a:endParaRPr lang="en-US"/>
          </a:p>
        </p:txBody>
      </p:sp>
    </p:spTree>
    <p:extLst>
      <p:ext uri="{BB962C8B-B14F-4D97-AF65-F5344CB8AC3E}">
        <p14:creationId xmlns:p14="http://schemas.microsoft.com/office/powerpoint/2010/main" val="25898057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0"/>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457200" y="6356350"/>
            <a:ext cx="5562600" cy="365125"/>
          </a:xfrm>
          <a:prstGeom prst="rect">
            <a:avLst/>
          </a:prstGeom>
        </p:spPr>
        <p:txBody>
          <a:bodyPr/>
          <a:lstStyle>
            <a:lvl1pPr>
              <a:defRPr sz="1200">
                <a:solidFill>
                  <a:schemeClr val="bg1">
                    <a:lumMod val="50000"/>
                  </a:schemeClr>
                </a:solidFill>
                <a:ea typeface="ＭＳ Ｐゴシック"/>
                <a:cs typeface="ＭＳ Ｐゴシック"/>
              </a:defRPr>
            </a:lvl1pPr>
          </a:lstStyle>
          <a:p>
            <a:pPr>
              <a:lnSpc>
                <a:spcPct val="100000"/>
              </a:lnSpc>
              <a:spcBef>
                <a:spcPct val="0"/>
              </a:spcBef>
              <a:buClrTx/>
              <a:buFontTx/>
              <a:buNone/>
              <a:defRPr/>
            </a:pPr>
            <a:r>
              <a:rPr lang="en-US" b="0">
                <a:solidFill>
                  <a:prstClr val="white">
                    <a:lumMod val="50000"/>
                  </a:prstClr>
                </a:solidFill>
                <a:latin typeface="Arial" pitchFamily="34" charset="0"/>
              </a:rPr>
              <a:t>October 27, 2010</a:t>
            </a:r>
          </a:p>
        </p:txBody>
      </p:sp>
      <p:sp>
        <p:nvSpPr>
          <p:cNvPr id="6" name="Slide Number Placeholder 2"/>
          <p:cNvSpPr>
            <a:spLocks noGrp="1"/>
          </p:cNvSpPr>
          <p:nvPr userDrawn="1">
            <p:ph type="sldNum" sz="quarter" idx="11"/>
          </p:nvPr>
        </p:nvSpPr>
        <p:spPr>
          <a:xfrm>
            <a:off x="7010400" y="6356350"/>
            <a:ext cx="1905000" cy="365125"/>
          </a:xfrm>
        </p:spPr>
        <p:txBody>
          <a:bodyPr/>
          <a:lstStyle>
            <a:lvl1pPr algn="r">
              <a:defRPr sz="1100">
                <a:solidFill>
                  <a:schemeClr val="tx1">
                    <a:lumMod val="75000"/>
                    <a:lumOff val="25000"/>
                  </a:schemeClr>
                </a:solidFill>
                <a:ea typeface="ＭＳ Ｐゴシック"/>
                <a:cs typeface="ＭＳ Ｐゴシック"/>
              </a:defRPr>
            </a:lvl1pPr>
          </a:lstStyle>
          <a:p>
            <a:pPr>
              <a:defRPr/>
            </a:pPr>
            <a:fld id="{26E45C5D-EBE0-4B13-9B94-26DB1AFA5844}" type="slidenum">
              <a:rPr lang="en-US">
                <a:solidFill>
                  <a:prstClr val="black">
                    <a:lumMod val="75000"/>
                    <a:lumOff val="25000"/>
                  </a:prstClr>
                </a:solidFill>
              </a:rPr>
              <a:pPr>
                <a:def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5484106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userDrawn="1">
            <p:ph type="sldNum" sz="quarter" idx="10"/>
          </p:nvPr>
        </p:nvSpPr>
        <p:spPr/>
        <p:txBody>
          <a:bodyPr/>
          <a:lstStyle>
            <a:lvl1pPr>
              <a:defRPr/>
            </a:lvl1pPr>
          </a:lstStyle>
          <a:p>
            <a:pPr>
              <a:defRPr/>
            </a:pPr>
            <a:fld id="{77134423-989F-4383-8128-697DE142B347}"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4275799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334000"/>
            <a:ext cx="5486400" cy="566738"/>
          </a:xfrm>
        </p:spPr>
        <p:txBody>
          <a:bodyPr anchor="b"/>
          <a:lstStyle>
            <a:lvl1pPr algn="l">
              <a:defRPr sz="24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792288" y="5900738"/>
            <a:ext cx="5486400" cy="804862"/>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Media Placeholder 8"/>
          <p:cNvSpPr>
            <a:spLocks noGrp="1"/>
          </p:cNvSpPr>
          <p:nvPr>
            <p:ph type="media" sz="quarter" idx="13"/>
          </p:nvPr>
        </p:nvSpPr>
        <p:spPr>
          <a:xfrm>
            <a:off x="1790700" y="1155700"/>
            <a:ext cx="5486400" cy="4114800"/>
          </a:xfrm>
        </p:spPr>
        <p:txBody>
          <a:bodyPr rtlCol="0">
            <a:normAutofit/>
          </a:bodyPr>
          <a:lstStyle/>
          <a:p>
            <a:pPr lvl="0"/>
            <a:r>
              <a:rPr lang="en-US" noProof="0" smtClean="0"/>
              <a:t>Click icon to add media</a:t>
            </a:r>
            <a:endParaRPr lang="en-US" noProof="0"/>
          </a:p>
        </p:txBody>
      </p:sp>
      <p:sp>
        <p:nvSpPr>
          <p:cNvPr id="5" name="Footer Placeholder 4"/>
          <p:cNvSpPr>
            <a:spLocks noGrp="1"/>
          </p:cNvSpPr>
          <p:nvPr>
            <p:ph type="ftr" sz="quarter" idx="14"/>
          </p:nvPr>
        </p:nvSpPr>
        <p:spPr>
          <a:xfrm>
            <a:off x="457200" y="6356350"/>
            <a:ext cx="5562600" cy="365125"/>
          </a:xfrm>
          <a:prstGeom prst="rect">
            <a:avLst/>
          </a:prstGeom>
        </p:spPr>
        <p:txBody>
          <a:bodyPr/>
          <a:lstStyle>
            <a:lvl1pPr>
              <a:defRPr>
                <a:solidFill>
                  <a:prstClr val="black"/>
                </a:solidFill>
                <a:ea typeface="ＭＳ Ｐゴシック"/>
                <a:cs typeface="ＭＳ Ｐゴシック"/>
              </a:defRPr>
            </a:lvl1pPr>
          </a:lstStyle>
          <a:p>
            <a:pPr>
              <a:lnSpc>
                <a:spcPct val="100000"/>
              </a:lnSpc>
              <a:spcBef>
                <a:spcPct val="0"/>
              </a:spcBef>
              <a:buClrTx/>
              <a:buFontTx/>
              <a:buNone/>
              <a:defRPr/>
            </a:pPr>
            <a:r>
              <a:rPr lang="en-US" sz="1800" b="0">
                <a:latin typeface="Arial" pitchFamily="34" charset="0"/>
              </a:rPr>
              <a:t>October 27, 2010</a:t>
            </a:r>
          </a:p>
        </p:txBody>
      </p:sp>
      <p:sp>
        <p:nvSpPr>
          <p:cNvPr id="6" name="Slide Number Placeholder 5"/>
          <p:cNvSpPr>
            <a:spLocks noGrp="1"/>
          </p:cNvSpPr>
          <p:nvPr>
            <p:ph type="sldNum" sz="quarter" idx="15"/>
          </p:nvPr>
        </p:nvSpPr>
        <p:spPr>
          <a:xfrm>
            <a:off x="7010400" y="6356350"/>
            <a:ext cx="1905000" cy="365125"/>
          </a:xfrm>
        </p:spPr>
        <p:txBody>
          <a:bodyPr/>
          <a:lstStyle>
            <a:lvl1pPr>
              <a:defRPr>
                <a:ea typeface="ＭＳ Ｐゴシック"/>
                <a:cs typeface="ＭＳ Ｐゴシック"/>
              </a:defRPr>
            </a:lvl1pPr>
          </a:lstStyle>
          <a:p>
            <a:pPr>
              <a:defRPr/>
            </a:pPr>
            <a:fld id="{F56DABED-F215-4E6E-92D2-566387E8DEAB}"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1131895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486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8924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74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748"/>
            <a:ext cx="2133600" cy="364331"/>
          </a:xfrm>
          <a:prstGeom prst="rect">
            <a:avLst/>
          </a:prstGeom>
        </p:spPr>
        <p:txBody>
          <a:bodyPr/>
          <a:lstStyle>
            <a:lvl1pPr>
              <a:defRPr/>
            </a:lvl1pPr>
          </a:lstStyle>
          <a:p>
            <a:pPr>
              <a:lnSpc>
                <a:spcPct val="100000"/>
              </a:lnSpc>
              <a:spcBef>
                <a:spcPct val="0"/>
              </a:spcBef>
              <a:buClrTx/>
              <a:buFontTx/>
              <a:buNone/>
              <a:defRPr/>
            </a:pPr>
            <a:fld id="{2750811B-9305-4305-9A17-450EA0D32E30}" type="datetimeFigureOut">
              <a:rPr lang="en-US" sz="1800" b="0">
                <a:solidFill>
                  <a:prstClr val="black"/>
                </a:solidFill>
                <a:latin typeface="Arial" pitchFamily="34" charset="0"/>
                <a:ea typeface="ＭＳ Ｐゴシック"/>
                <a:cs typeface="ＭＳ Ｐゴシック"/>
              </a:rPr>
              <a:pPr>
                <a:lnSpc>
                  <a:spcPct val="100000"/>
                </a:lnSpc>
                <a:spcBef>
                  <a:spcPct val="0"/>
                </a:spcBef>
                <a:buClrTx/>
                <a:buFontTx/>
                <a:buNone/>
                <a:defRPr/>
              </a:pPr>
              <a:t>6/18/15</a:t>
            </a:fld>
            <a:endParaRPr lang="en-US" sz="1800" b="0">
              <a:solidFill>
                <a:prstClr val="black"/>
              </a:solidFill>
              <a:latin typeface="Arial" pitchFamily="34" charset="0"/>
              <a:ea typeface="ＭＳ Ｐゴシック"/>
              <a:cs typeface="ＭＳ Ｐゴシック"/>
            </a:endParaRPr>
          </a:p>
        </p:txBody>
      </p:sp>
      <p:sp>
        <p:nvSpPr>
          <p:cNvPr id="5" name="Footer Placeholder 4"/>
          <p:cNvSpPr>
            <a:spLocks noGrp="1"/>
          </p:cNvSpPr>
          <p:nvPr>
            <p:ph type="ftr" sz="quarter" idx="11"/>
          </p:nvPr>
        </p:nvSpPr>
        <p:spPr>
          <a:xfrm>
            <a:off x="3124200" y="6356748"/>
            <a:ext cx="2895600" cy="364331"/>
          </a:xfrm>
          <a:prstGeom prst="rect">
            <a:avLst/>
          </a:prstGeom>
        </p:spPr>
        <p:txBody>
          <a:bodyPr/>
          <a:lstStyle>
            <a:lvl1pPr>
              <a:defRPr/>
            </a:lvl1pPr>
          </a:lstStyle>
          <a:p>
            <a:pPr>
              <a:lnSpc>
                <a:spcPct val="100000"/>
              </a:lnSpc>
              <a:spcBef>
                <a:spcPct val="0"/>
              </a:spcBef>
              <a:buClrTx/>
              <a:buFontTx/>
              <a:buNone/>
              <a:defRPr/>
            </a:pPr>
            <a:endParaRPr lang="en-US" sz="1800" b="0">
              <a:solidFill>
                <a:prstClr val="black"/>
              </a:solidFill>
              <a:latin typeface="Arial" pitchFamily="34" charset="0"/>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9C9C047B-4A3D-4485-B2FC-96E240F30ABD}"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42244247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lnSpc>
                <a:spcPct val="100000"/>
              </a:lnSpc>
              <a:spcBef>
                <a:spcPct val="0"/>
              </a:spcBef>
              <a:buClrTx/>
              <a:buFontTx/>
              <a:buNone/>
              <a:defRPr/>
            </a:pPr>
            <a:fld id="{C06A5642-B12E-0941-8312-7ED474FBE686}" type="datetime1">
              <a:rPr lang="en-US" sz="1800" b="0">
                <a:solidFill>
                  <a:prstClr val="black"/>
                </a:solidFill>
                <a:latin typeface="Arial" pitchFamily="34" charset="0"/>
                <a:ea typeface="ＭＳ Ｐゴシック"/>
                <a:cs typeface="ＭＳ Ｐゴシック"/>
              </a:rPr>
              <a:pPr>
                <a:lnSpc>
                  <a:spcPct val="100000"/>
                </a:lnSpc>
                <a:spcBef>
                  <a:spcPct val="0"/>
                </a:spcBef>
                <a:buClrTx/>
                <a:buFontTx/>
                <a:buNone/>
                <a:defRPr/>
              </a:pPr>
              <a:t>6/18/15</a:t>
            </a:fld>
            <a:endParaRPr lang="en-US" sz="1800" b="0">
              <a:solidFill>
                <a:prstClr val="black"/>
              </a:solidFill>
              <a:latin typeface="Arial" pitchFamily="34" charset="0"/>
              <a:ea typeface="ＭＳ Ｐゴシック"/>
              <a:cs typeface="ＭＳ Ｐゴシック"/>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lnSpc>
                <a:spcPct val="100000"/>
              </a:lnSpc>
              <a:spcBef>
                <a:spcPct val="0"/>
              </a:spcBef>
              <a:buClrTx/>
              <a:buFontTx/>
              <a:buNone/>
              <a:defRPr/>
            </a:pPr>
            <a:endParaRPr lang="en-US" sz="1800" b="0">
              <a:solidFill>
                <a:prstClr val="black"/>
              </a:solidFill>
              <a:latin typeface="Arial" pitchFamily="34" charset="0"/>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5DC213F5-BB46-1F49-9C01-A4E6396B8084}"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7069525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Times New Roman" charset="0"/>
              </a:defRPr>
            </a:lvl1pPr>
          </a:lstStyle>
          <a:p>
            <a:fld id="{2AAB8A8A-EC9B-0D40-8469-80D1AEF1841B}" type="datetime1">
              <a:rPr lang="en-US"/>
              <a:pPr/>
              <a:t>6/18/15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a:lvl1pPr>
          </a:lstStyle>
          <a:p>
            <a:fld id="{B7B9FA51-1978-3C40-864A-0873EEE08DF9}" type="slidenum">
              <a:rPr lang="en-US"/>
              <a:pPr/>
              <a:t>‹#›</a:t>
            </a:fld>
            <a:endParaRPr lang="en-US"/>
          </a:p>
        </p:txBody>
      </p:sp>
    </p:spTree>
    <p:extLst>
      <p:ext uri="{BB962C8B-B14F-4D97-AF65-F5344CB8AC3E}">
        <p14:creationId xmlns:p14="http://schemas.microsoft.com/office/powerpoint/2010/main" val="18752182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E3B5F1-4805-BC46-8714-FC94089A92AF}" type="datetimeFigureOut">
              <a:rPr lang="en-US" smtClean="0">
                <a:latin typeface="Times New Roman"/>
              </a:rPr>
              <a:pPr/>
              <a:t>6/18/15</a:t>
            </a:fld>
            <a:endParaRPr lang="en-US">
              <a:latin typeface="Times New Roman"/>
            </a:endParaRPr>
          </a:p>
        </p:txBody>
      </p:sp>
      <p:sp>
        <p:nvSpPr>
          <p:cNvPr id="5" name="Footer Placeholder 4"/>
          <p:cNvSpPr>
            <a:spLocks noGrp="1"/>
          </p:cNvSpPr>
          <p:nvPr>
            <p:ph type="ftr" sz="quarter" idx="11"/>
          </p:nvPr>
        </p:nvSpPr>
        <p:spPr/>
        <p:txBody>
          <a:bodyPr/>
          <a:lstStyle/>
          <a:p>
            <a:endParaRPr lang="en-US">
              <a:latin typeface="Times New Roman"/>
            </a:endParaRPr>
          </a:p>
        </p:txBody>
      </p:sp>
      <p:sp>
        <p:nvSpPr>
          <p:cNvPr id="6" name="Slide Number Placeholder 5"/>
          <p:cNvSpPr>
            <a:spLocks noGrp="1"/>
          </p:cNvSpPr>
          <p:nvPr>
            <p:ph type="sldNum" sz="quarter" idx="12"/>
          </p:nvPr>
        </p:nvSpPr>
        <p:spPr/>
        <p:txBody>
          <a:bodyPr/>
          <a:lstStyle/>
          <a:p>
            <a:fld id="{B2DCF541-1A6E-304A-A38B-269E01A75058}" type="slidenum">
              <a:rPr lang="en-US" smtClean="0"/>
              <a:pPr/>
              <a:t>‹#›</a:t>
            </a:fld>
            <a:endParaRPr lang="en-US"/>
          </a:p>
        </p:txBody>
      </p:sp>
    </p:spTree>
    <p:extLst>
      <p:ext uri="{BB962C8B-B14F-4D97-AF65-F5344CB8AC3E}">
        <p14:creationId xmlns:p14="http://schemas.microsoft.com/office/powerpoint/2010/main" val="1899254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047B97BE-3E1A-0B49-99C2-27E7751B1E11}" type="datetime1">
              <a:rPr lang="en-US"/>
              <a:pPr>
                <a:defRPr/>
              </a:pPr>
              <a:t>6/18/15</a:t>
            </a:fld>
            <a:endParaRPr lang="en-US"/>
          </a:p>
        </p:txBody>
      </p:sp>
      <p:sp>
        <p:nvSpPr>
          <p:cNvPr id="4"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5"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845AACCA-7E23-9746-80AE-C13FF6F3A18C}" type="slidenum">
              <a:rPr lang="en-US"/>
              <a:pPr>
                <a:defRPr/>
              </a:pPr>
              <a:t>‹#›</a:t>
            </a:fld>
            <a:endParaRPr lang="en-US"/>
          </a:p>
        </p:txBody>
      </p:sp>
    </p:spTree>
    <p:extLst>
      <p:ext uri="{BB962C8B-B14F-4D97-AF65-F5344CB8AC3E}">
        <p14:creationId xmlns:p14="http://schemas.microsoft.com/office/powerpoint/2010/main" val="34621162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7010400" y="6492875"/>
            <a:ext cx="1905000" cy="365125"/>
          </a:xfrm>
        </p:spPr>
        <p:txBody>
          <a:bodyPr/>
          <a:lstStyle>
            <a:lvl1pPr algn="r">
              <a:defRPr sz="1200">
                <a:solidFill>
                  <a:prstClr val="black">
                    <a:tint val="75000"/>
                  </a:prstClr>
                </a:solidFill>
                <a:latin typeface="+mj-lt"/>
                <a:ea typeface="ＭＳ Ｐゴシック" pitchFamily="-106" charset="-128"/>
                <a:cs typeface="+mn-cs"/>
              </a:defRPr>
            </a:lvl1pPr>
          </a:lstStyle>
          <a:p>
            <a:pPr>
              <a:defRPr/>
            </a:pPr>
            <a:fld id="{1C8D0633-F889-409C-A49B-C05CAD271A42}" type="slidenum">
              <a:rPr lang="en-US">
                <a:latin typeface="TradeGothicBoldCondTwenty"/>
              </a:rPr>
              <a:pPr>
                <a:defRPr/>
              </a:pPr>
              <a:t>‹#›</a:t>
            </a:fld>
            <a:endParaRPr lang="en-US" dirty="0">
              <a:latin typeface="TradeGothicBoldCondTwenty"/>
            </a:endParaRPr>
          </a:p>
        </p:txBody>
      </p:sp>
    </p:spTree>
    <p:extLst>
      <p:ext uri="{BB962C8B-B14F-4D97-AF65-F5344CB8AC3E}">
        <p14:creationId xmlns:p14="http://schemas.microsoft.com/office/powerpoint/2010/main" val="40663930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a:xfrm>
            <a:off x="457200" y="6356350"/>
            <a:ext cx="5562600" cy="365125"/>
          </a:xfrm>
          <a:prstGeom prst="rect">
            <a:avLst/>
          </a:prstGeom>
        </p:spPr>
        <p:txBody>
          <a:bodyPr/>
          <a:lstStyle>
            <a:lvl1pPr>
              <a:defRPr sz="1200">
                <a:solidFill>
                  <a:schemeClr val="bg1">
                    <a:lumMod val="50000"/>
                  </a:schemeClr>
                </a:solidFill>
                <a:ea typeface="ＭＳ Ｐゴシック"/>
                <a:cs typeface="ＭＳ Ｐゴシック"/>
              </a:defRPr>
            </a:lvl1pPr>
          </a:lstStyle>
          <a:p>
            <a:pPr>
              <a:lnSpc>
                <a:spcPct val="100000"/>
              </a:lnSpc>
              <a:spcBef>
                <a:spcPct val="0"/>
              </a:spcBef>
              <a:buClrTx/>
              <a:buFontTx/>
              <a:buNone/>
              <a:defRPr/>
            </a:pPr>
            <a:r>
              <a:rPr lang="en-US" b="0">
                <a:solidFill>
                  <a:prstClr val="white">
                    <a:lumMod val="50000"/>
                  </a:prstClr>
                </a:solidFill>
                <a:latin typeface="Arial" pitchFamily="34" charset="0"/>
              </a:rPr>
              <a:t>October 27, 2010</a:t>
            </a:r>
          </a:p>
        </p:txBody>
      </p:sp>
      <p:sp>
        <p:nvSpPr>
          <p:cNvPr id="5" name="Slide Number Placeholder 5"/>
          <p:cNvSpPr>
            <a:spLocks noGrp="1"/>
          </p:cNvSpPr>
          <p:nvPr>
            <p:ph type="sldNum" sz="quarter" idx="11"/>
          </p:nvPr>
        </p:nvSpPr>
        <p:spPr>
          <a:xfrm>
            <a:off x="7010400" y="6356350"/>
            <a:ext cx="1905000" cy="365125"/>
          </a:xfrm>
        </p:spPr>
        <p:txBody>
          <a:bodyPr/>
          <a:lstStyle>
            <a:lvl1pPr>
              <a:defRPr>
                <a:ea typeface="ＭＳ Ｐゴシック"/>
                <a:cs typeface="ＭＳ Ｐゴシック"/>
              </a:defRPr>
            </a:lvl1pPr>
          </a:lstStyle>
          <a:p>
            <a:pPr>
              <a:defRPr/>
            </a:pPr>
            <a:fld id="{3EDB7233-874C-4461-921C-ED530481AE46}"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1069690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457200" y="6356350"/>
            <a:ext cx="5562600" cy="365125"/>
          </a:xfrm>
          <a:prstGeom prst="rect">
            <a:avLst/>
          </a:prstGeom>
        </p:spPr>
        <p:txBody>
          <a:bodyPr/>
          <a:lstStyle>
            <a:lvl1pPr>
              <a:defRPr sz="1200">
                <a:solidFill>
                  <a:schemeClr val="bg1">
                    <a:lumMod val="50000"/>
                  </a:schemeClr>
                </a:solidFill>
                <a:ea typeface="ＭＳ Ｐゴシック"/>
                <a:cs typeface="ＭＳ Ｐゴシック"/>
              </a:defRPr>
            </a:lvl1pPr>
          </a:lstStyle>
          <a:p>
            <a:pPr>
              <a:lnSpc>
                <a:spcPct val="100000"/>
              </a:lnSpc>
              <a:spcBef>
                <a:spcPct val="0"/>
              </a:spcBef>
              <a:buClrTx/>
              <a:buFontTx/>
              <a:buNone/>
              <a:defRPr/>
            </a:pPr>
            <a:r>
              <a:rPr lang="en-US" b="0">
                <a:solidFill>
                  <a:prstClr val="white">
                    <a:lumMod val="50000"/>
                  </a:prstClr>
                </a:solidFill>
                <a:latin typeface="Arial" pitchFamily="34" charset="0"/>
              </a:rPr>
              <a:t>October 27, 2010</a:t>
            </a:r>
          </a:p>
        </p:txBody>
      </p:sp>
      <p:sp>
        <p:nvSpPr>
          <p:cNvPr id="6" name="Slide Number Placeholder 5"/>
          <p:cNvSpPr>
            <a:spLocks noGrp="1"/>
          </p:cNvSpPr>
          <p:nvPr>
            <p:ph type="sldNum" sz="quarter" idx="11"/>
          </p:nvPr>
        </p:nvSpPr>
        <p:spPr>
          <a:xfrm>
            <a:off x="7010400" y="6356350"/>
            <a:ext cx="1905000" cy="365125"/>
          </a:xfrm>
        </p:spPr>
        <p:txBody>
          <a:bodyPr/>
          <a:lstStyle>
            <a:lvl1pPr>
              <a:defRPr>
                <a:ea typeface="ＭＳ Ｐゴシック"/>
                <a:cs typeface="ＭＳ Ｐゴシック"/>
              </a:defRPr>
            </a:lvl1pPr>
          </a:lstStyle>
          <a:p>
            <a:pPr>
              <a:defRPr/>
            </a:pPr>
            <a:fld id="{DE85F051-7B62-43D5-9B5B-FB1E353E3C42}"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17280515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a:xfrm>
            <a:off x="457200" y="6356350"/>
            <a:ext cx="5562600" cy="365125"/>
          </a:xfrm>
          <a:prstGeom prst="rect">
            <a:avLst/>
          </a:prstGeom>
        </p:spPr>
        <p:txBody>
          <a:bodyPr/>
          <a:lstStyle>
            <a:lvl1pPr>
              <a:defRPr>
                <a:solidFill>
                  <a:prstClr val="black"/>
                </a:solidFill>
                <a:ea typeface="ＭＳ Ｐゴシック"/>
                <a:cs typeface="ＭＳ Ｐゴシック"/>
              </a:defRPr>
            </a:lvl1pPr>
          </a:lstStyle>
          <a:p>
            <a:pPr>
              <a:lnSpc>
                <a:spcPct val="100000"/>
              </a:lnSpc>
              <a:spcBef>
                <a:spcPct val="0"/>
              </a:spcBef>
              <a:buClrTx/>
              <a:buFontTx/>
              <a:buNone/>
              <a:defRPr/>
            </a:pPr>
            <a:r>
              <a:rPr lang="en-US" sz="1800" b="0">
                <a:latin typeface="Arial" pitchFamily="34" charset="0"/>
              </a:rPr>
              <a:t>October 27, 2010</a:t>
            </a:r>
          </a:p>
        </p:txBody>
      </p:sp>
      <p:sp>
        <p:nvSpPr>
          <p:cNvPr id="8" name="Slide Number Placeholder 5"/>
          <p:cNvSpPr>
            <a:spLocks noGrp="1"/>
          </p:cNvSpPr>
          <p:nvPr>
            <p:ph type="sldNum" sz="quarter" idx="11"/>
          </p:nvPr>
        </p:nvSpPr>
        <p:spPr>
          <a:xfrm>
            <a:off x="7010400" y="6356350"/>
            <a:ext cx="1905000" cy="365125"/>
          </a:xfrm>
        </p:spPr>
        <p:txBody>
          <a:bodyPr/>
          <a:lstStyle>
            <a:lvl1pPr>
              <a:defRPr>
                <a:ea typeface="ＭＳ Ｐゴシック"/>
                <a:cs typeface="ＭＳ Ｐゴシック"/>
              </a:defRPr>
            </a:lvl1pPr>
          </a:lstStyle>
          <a:p>
            <a:pPr>
              <a:defRPr/>
            </a:pPr>
            <a:fld id="{A0C5524C-84F4-44B6-B9A3-7363A11285E4}"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29970551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0"/>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457200" y="6356350"/>
            <a:ext cx="5562600" cy="365125"/>
          </a:xfrm>
          <a:prstGeom prst="rect">
            <a:avLst/>
          </a:prstGeom>
        </p:spPr>
        <p:txBody>
          <a:bodyPr/>
          <a:lstStyle>
            <a:lvl1pPr>
              <a:defRPr sz="1200">
                <a:solidFill>
                  <a:schemeClr val="bg1">
                    <a:lumMod val="50000"/>
                  </a:schemeClr>
                </a:solidFill>
                <a:ea typeface="ＭＳ Ｐゴシック"/>
                <a:cs typeface="ＭＳ Ｐゴシック"/>
              </a:defRPr>
            </a:lvl1pPr>
          </a:lstStyle>
          <a:p>
            <a:pPr>
              <a:lnSpc>
                <a:spcPct val="100000"/>
              </a:lnSpc>
              <a:spcBef>
                <a:spcPct val="0"/>
              </a:spcBef>
              <a:buClrTx/>
              <a:buFontTx/>
              <a:buNone/>
              <a:defRPr/>
            </a:pPr>
            <a:r>
              <a:rPr lang="en-US" b="0">
                <a:solidFill>
                  <a:prstClr val="white">
                    <a:lumMod val="50000"/>
                  </a:prstClr>
                </a:solidFill>
                <a:latin typeface="Arial" pitchFamily="34" charset="0"/>
              </a:rPr>
              <a:t>October 27, 2010</a:t>
            </a:r>
          </a:p>
        </p:txBody>
      </p:sp>
      <p:sp>
        <p:nvSpPr>
          <p:cNvPr id="6" name="Slide Number Placeholder 2"/>
          <p:cNvSpPr>
            <a:spLocks noGrp="1"/>
          </p:cNvSpPr>
          <p:nvPr userDrawn="1">
            <p:ph type="sldNum" sz="quarter" idx="11"/>
          </p:nvPr>
        </p:nvSpPr>
        <p:spPr>
          <a:xfrm>
            <a:off x="7010400" y="6356350"/>
            <a:ext cx="1905000" cy="365125"/>
          </a:xfrm>
        </p:spPr>
        <p:txBody>
          <a:bodyPr/>
          <a:lstStyle>
            <a:lvl1pPr algn="r">
              <a:defRPr sz="1100">
                <a:solidFill>
                  <a:schemeClr val="tx1">
                    <a:lumMod val="75000"/>
                    <a:lumOff val="25000"/>
                  </a:schemeClr>
                </a:solidFill>
                <a:ea typeface="ＭＳ Ｐゴシック"/>
                <a:cs typeface="ＭＳ Ｐゴシック"/>
              </a:defRPr>
            </a:lvl1pPr>
          </a:lstStyle>
          <a:p>
            <a:pPr>
              <a:defRPr/>
            </a:pPr>
            <a:fld id="{26E45C5D-EBE0-4B13-9B94-26DB1AFA5844}" type="slidenum">
              <a:rPr lang="en-US">
                <a:solidFill>
                  <a:prstClr val="black">
                    <a:lumMod val="75000"/>
                    <a:lumOff val="25000"/>
                  </a:prstClr>
                </a:solidFill>
              </a:rPr>
              <a:pPr>
                <a:def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3841196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userDrawn="1">
            <p:ph type="sldNum" sz="quarter" idx="10"/>
          </p:nvPr>
        </p:nvSpPr>
        <p:spPr/>
        <p:txBody>
          <a:bodyPr/>
          <a:lstStyle>
            <a:lvl1pPr>
              <a:defRPr/>
            </a:lvl1pPr>
          </a:lstStyle>
          <a:p>
            <a:pPr>
              <a:defRPr/>
            </a:pPr>
            <a:fld id="{77134423-989F-4383-8128-697DE142B347}"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30295067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334000"/>
            <a:ext cx="5486400" cy="566738"/>
          </a:xfrm>
        </p:spPr>
        <p:txBody>
          <a:bodyPr anchor="b"/>
          <a:lstStyle>
            <a:lvl1pPr algn="l">
              <a:defRPr sz="24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792288" y="5900738"/>
            <a:ext cx="5486400" cy="804862"/>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Media Placeholder 8"/>
          <p:cNvSpPr>
            <a:spLocks noGrp="1"/>
          </p:cNvSpPr>
          <p:nvPr>
            <p:ph type="media" sz="quarter" idx="13"/>
          </p:nvPr>
        </p:nvSpPr>
        <p:spPr>
          <a:xfrm>
            <a:off x="1790700" y="1155700"/>
            <a:ext cx="5486400" cy="4114800"/>
          </a:xfrm>
        </p:spPr>
        <p:txBody>
          <a:bodyPr rtlCol="0">
            <a:normAutofit/>
          </a:bodyPr>
          <a:lstStyle/>
          <a:p>
            <a:pPr lvl="0"/>
            <a:r>
              <a:rPr lang="en-US" noProof="0" smtClean="0"/>
              <a:t>Click icon to add media</a:t>
            </a:r>
            <a:endParaRPr lang="en-US" noProof="0"/>
          </a:p>
        </p:txBody>
      </p:sp>
      <p:sp>
        <p:nvSpPr>
          <p:cNvPr id="5" name="Footer Placeholder 4"/>
          <p:cNvSpPr>
            <a:spLocks noGrp="1"/>
          </p:cNvSpPr>
          <p:nvPr>
            <p:ph type="ftr" sz="quarter" idx="14"/>
          </p:nvPr>
        </p:nvSpPr>
        <p:spPr>
          <a:xfrm>
            <a:off x="457200" y="6356350"/>
            <a:ext cx="5562600" cy="365125"/>
          </a:xfrm>
          <a:prstGeom prst="rect">
            <a:avLst/>
          </a:prstGeom>
        </p:spPr>
        <p:txBody>
          <a:bodyPr/>
          <a:lstStyle>
            <a:lvl1pPr>
              <a:defRPr>
                <a:solidFill>
                  <a:prstClr val="black"/>
                </a:solidFill>
                <a:ea typeface="ＭＳ Ｐゴシック"/>
                <a:cs typeface="ＭＳ Ｐゴシック"/>
              </a:defRPr>
            </a:lvl1pPr>
          </a:lstStyle>
          <a:p>
            <a:pPr>
              <a:lnSpc>
                <a:spcPct val="100000"/>
              </a:lnSpc>
              <a:spcBef>
                <a:spcPct val="0"/>
              </a:spcBef>
              <a:buClrTx/>
              <a:buFontTx/>
              <a:buNone/>
              <a:defRPr/>
            </a:pPr>
            <a:r>
              <a:rPr lang="en-US" sz="1800" b="0">
                <a:latin typeface="Arial" pitchFamily="34" charset="0"/>
              </a:rPr>
              <a:t>October 27, 2010</a:t>
            </a:r>
          </a:p>
        </p:txBody>
      </p:sp>
      <p:sp>
        <p:nvSpPr>
          <p:cNvPr id="6" name="Slide Number Placeholder 5"/>
          <p:cNvSpPr>
            <a:spLocks noGrp="1"/>
          </p:cNvSpPr>
          <p:nvPr>
            <p:ph type="sldNum" sz="quarter" idx="15"/>
          </p:nvPr>
        </p:nvSpPr>
        <p:spPr>
          <a:xfrm>
            <a:off x="7010400" y="6356350"/>
            <a:ext cx="1905000" cy="365125"/>
          </a:xfrm>
        </p:spPr>
        <p:txBody>
          <a:bodyPr/>
          <a:lstStyle>
            <a:lvl1pPr>
              <a:defRPr>
                <a:ea typeface="ＭＳ Ｐゴシック"/>
                <a:cs typeface="ＭＳ Ｐゴシック"/>
              </a:defRPr>
            </a:lvl1pPr>
          </a:lstStyle>
          <a:p>
            <a:pPr>
              <a:defRPr/>
            </a:pPr>
            <a:fld id="{F56DABED-F215-4E6E-92D2-566387E8DEAB}"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0031930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6667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7565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747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3DD4A281-93EB-5B44-8CA4-581AE61D5105}" type="datetime1">
              <a:rPr lang="en-US"/>
              <a:pPr>
                <a:defRPr/>
              </a:pPr>
              <a:t>6/18/15</a:t>
            </a:fld>
            <a:endParaRPr lang="en-US"/>
          </a:p>
        </p:txBody>
      </p:sp>
      <p:sp>
        <p:nvSpPr>
          <p:cNvPr id="3"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4"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E6F8218C-FB6A-E449-94ED-7BF5812D714B}" type="slidenum">
              <a:rPr lang="en-US"/>
              <a:pPr>
                <a:defRPr/>
              </a:pPr>
              <a:t>‹#›</a:t>
            </a:fld>
            <a:endParaRPr lang="en-US"/>
          </a:p>
        </p:txBody>
      </p:sp>
    </p:spTree>
    <p:extLst>
      <p:ext uri="{BB962C8B-B14F-4D97-AF65-F5344CB8AC3E}">
        <p14:creationId xmlns:p14="http://schemas.microsoft.com/office/powerpoint/2010/main" val="18436737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lnSpc>
                <a:spcPct val="100000"/>
              </a:lnSpc>
              <a:spcBef>
                <a:spcPct val="0"/>
              </a:spcBef>
              <a:buClrTx/>
              <a:buFontTx/>
              <a:buNone/>
              <a:defRPr/>
            </a:pPr>
            <a:fld id="{C06A5642-B12E-0941-8312-7ED474FBE686}" type="datetime1">
              <a:rPr lang="en-US" sz="1800" b="0">
                <a:solidFill>
                  <a:prstClr val="black"/>
                </a:solidFill>
                <a:latin typeface="Arial" pitchFamily="34" charset="0"/>
                <a:ea typeface="ＭＳ Ｐゴシック"/>
                <a:cs typeface="ＭＳ Ｐゴシック"/>
              </a:rPr>
              <a:pPr>
                <a:lnSpc>
                  <a:spcPct val="100000"/>
                </a:lnSpc>
                <a:spcBef>
                  <a:spcPct val="0"/>
                </a:spcBef>
                <a:buClrTx/>
                <a:buFontTx/>
                <a:buNone/>
                <a:defRPr/>
              </a:pPr>
              <a:t>6/18/15</a:t>
            </a:fld>
            <a:endParaRPr lang="en-US" sz="1800" b="0">
              <a:solidFill>
                <a:prstClr val="black"/>
              </a:solidFill>
              <a:latin typeface="Arial" pitchFamily="34" charset="0"/>
              <a:ea typeface="ＭＳ Ｐゴシック"/>
              <a:cs typeface="ＭＳ Ｐゴシック"/>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lnSpc>
                <a:spcPct val="100000"/>
              </a:lnSpc>
              <a:spcBef>
                <a:spcPct val="0"/>
              </a:spcBef>
              <a:buClrTx/>
              <a:buFontTx/>
              <a:buNone/>
              <a:defRPr/>
            </a:pPr>
            <a:endParaRPr lang="en-US" sz="1800" b="0">
              <a:solidFill>
                <a:prstClr val="black"/>
              </a:solidFill>
              <a:latin typeface="Arial" pitchFamily="34" charset="0"/>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5DC213F5-BB46-1F49-9C01-A4E6396B8084}"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5264863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4" name="Date Placeholder 3"/>
          <p:cNvSpPr>
            <a:spLocks noGrp="1"/>
          </p:cNvSpPr>
          <p:nvPr>
            <p:ph type="dt" sz="half" idx="10"/>
          </p:nvPr>
        </p:nvSpPr>
        <p:spPr/>
        <p:txBody>
          <a:bodyPr/>
          <a:lstStyle/>
          <a:p>
            <a:fld id="{7EAFE078-8DBE-44B4-B0F7-8369745C9B02}" type="datetime1">
              <a:rPr lang="en-US" smtClean="0">
                <a:solidFill>
                  <a:prstClr val="black">
                    <a:tint val="75000"/>
                  </a:prstClr>
                </a:solidFill>
                <a:latin typeface="Calibri"/>
              </a:rPr>
              <a:pPr/>
              <a:t>6/18/15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7" name="Picture 7"/>
          <p:cNvPicPr>
            <a:picLocks noChangeAspect="1" noChangeArrowheads="1"/>
          </p:cNvPicPr>
          <p:nvPr/>
        </p:nvPicPr>
        <p:blipFill>
          <a:blip r:embed="rId2" cstate="print"/>
          <a:srcRect/>
          <a:stretch>
            <a:fillRect/>
          </a:stretch>
        </p:blipFill>
        <p:spPr bwMode="auto">
          <a:xfrm>
            <a:off x="202291" y="5762170"/>
            <a:ext cx="1031425" cy="1012739"/>
          </a:xfrm>
          <a:prstGeom prst="rect">
            <a:avLst/>
          </a:prstGeom>
          <a:noFill/>
          <a:ln w="9525">
            <a:noFill/>
            <a:miter lim="800000"/>
            <a:headEnd/>
            <a:tailEnd/>
          </a:ln>
        </p:spPr>
      </p:pic>
      <p:pic>
        <p:nvPicPr>
          <p:cNvPr id="8" name="Picture 4" descr="JPSS Logo5.png"/>
          <p:cNvPicPr>
            <a:picLocks noChangeAspect="1"/>
          </p:cNvPicPr>
          <p:nvPr/>
        </p:nvPicPr>
        <p:blipFill>
          <a:blip r:embed="rId3" cstate="print"/>
          <a:srcRect/>
          <a:stretch>
            <a:fillRect/>
          </a:stretch>
        </p:blipFill>
        <p:spPr bwMode="auto">
          <a:xfrm>
            <a:off x="7937418" y="5776687"/>
            <a:ext cx="1134012" cy="1059815"/>
          </a:xfrm>
          <a:prstGeom prst="rect">
            <a:avLst/>
          </a:prstGeom>
          <a:noFill/>
          <a:ln w="9525">
            <a:noFill/>
            <a:miter lim="800000"/>
            <a:headEnd/>
            <a:tailEnd/>
          </a:ln>
        </p:spPr>
      </p:pic>
    </p:spTree>
    <p:extLst>
      <p:ext uri="{BB962C8B-B14F-4D97-AF65-F5344CB8AC3E}">
        <p14:creationId xmlns:p14="http://schemas.microsoft.com/office/powerpoint/2010/main" val="23439079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22E9428-9CDB-42B5-9926-F84AC94ED693}" type="datetime1">
              <a:rPr lang="en-US" smtClean="0">
                <a:solidFill>
                  <a:prstClr val="black">
                    <a:tint val="75000"/>
                  </a:prstClr>
                </a:solidFill>
                <a:latin typeface="Calibri"/>
              </a:rPr>
              <a:pPr/>
              <a:t>6/18/15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41660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text</a:t>
            </a:r>
          </a:p>
        </p:txBody>
      </p:sp>
      <p:sp>
        <p:nvSpPr>
          <p:cNvPr id="4" name="Date Placeholder 3"/>
          <p:cNvSpPr>
            <a:spLocks noGrp="1"/>
          </p:cNvSpPr>
          <p:nvPr>
            <p:ph type="dt" sz="half" idx="10"/>
          </p:nvPr>
        </p:nvSpPr>
        <p:spPr/>
        <p:txBody>
          <a:bodyPr/>
          <a:lstStyle/>
          <a:p>
            <a:fld id="{13C7707A-D3FD-43CB-86CC-5480991F4401}" type="datetime1">
              <a:rPr lang="en-US" smtClean="0">
                <a:solidFill>
                  <a:prstClr val="black">
                    <a:tint val="75000"/>
                  </a:prstClr>
                </a:solidFill>
                <a:latin typeface="Calibri"/>
              </a:rPr>
              <a:pPr/>
              <a:t>6/18/15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55643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hasCustomPrompt="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15D98092-5A14-4233-8941-C7F7DA0AAB18}" type="datetime1">
              <a:rPr lang="en-US" smtClean="0">
                <a:solidFill>
                  <a:prstClr val="black">
                    <a:tint val="75000"/>
                  </a:prstClr>
                </a:solidFill>
                <a:latin typeface="Calibri"/>
              </a:rPr>
              <a:pPr/>
              <a:t>6/18/15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69004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2AAD0864-4E34-4271-8E96-D0C5563C69CB}" type="datetime1">
              <a:rPr lang="en-US" smtClean="0">
                <a:solidFill>
                  <a:prstClr val="black">
                    <a:tint val="75000"/>
                  </a:prstClr>
                </a:solidFill>
                <a:latin typeface="Calibri"/>
              </a:rPr>
              <a:pPr/>
              <a:t>6/18/15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77121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40BD8F8D-C206-423C-AC53-94FC049C1DC1}" type="datetime1">
              <a:rPr lang="en-US" smtClean="0">
                <a:solidFill>
                  <a:prstClr val="black">
                    <a:tint val="75000"/>
                  </a:prstClr>
                </a:solidFill>
                <a:latin typeface="Calibri"/>
              </a:rPr>
              <a:pPr/>
              <a:t>6/18/15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08411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2BF22-25D0-49DE-BCDC-661E2558E573}" type="datetime1">
              <a:rPr lang="en-US" smtClean="0">
                <a:solidFill>
                  <a:prstClr val="black">
                    <a:tint val="75000"/>
                  </a:prstClr>
                </a:solidFill>
                <a:latin typeface="Calibri"/>
              </a:rPr>
              <a:pPr/>
              <a:t>6/18/15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79350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873C41E1-1C1F-448C-9313-2A32670A006D}" type="datetime1">
              <a:rPr lang="en-US" smtClean="0">
                <a:solidFill>
                  <a:prstClr val="black">
                    <a:tint val="75000"/>
                  </a:prstClr>
                </a:solidFill>
                <a:latin typeface="Calibri"/>
              </a:rPr>
              <a:pPr/>
              <a:t>6/18/15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0314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lvl1pPr>
          </a:lstStyle>
          <a:p>
            <a:r>
              <a:rPr lang="en-US" dirty="0" smtClean="0"/>
              <a:t>Click to edit title</a:t>
            </a:r>
            <a:endParaRPr lang="en-US" dirty="0"/>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B20963E8-4D98-4734-A202-2DA2D7D45CAD}" type="datetime1">
              <a:rPr lang="en-US" smtClean="0">
                <a:solidFill>
                  <a:prstClr val="black">
                    <a:tint val="75000"/>
                  </a:prstClr>
                </a:solidFill>
                <a:latin typeface="Calibri"/>
              </a:rPr>
              <a:pPr/>
              <a:t>6/18/15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4100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435104"/>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C8D8CA85-07C8-1B41-A181-86DBCED69C7A}" type="datetime1">
              <a:rPr lang="en-US"/>
              <a:pPr>
                <a:defRPr/>
              </a:pPr>
              <a:t>6/18/15</a:t>
            </a:fld>
            <a:endParaRPr lang="en-US"/>
          </a:p>
        </p:txBody>
      </p:sp>
      <p:sp>
        <p:nvSpPr>
          <p:cNvPr id="6"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7"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C9F4B1FF-D4D5-C84C-986F-F4EF18BA0703}" type="slidenum">
              <a:rPr lang="en-US"/>
              <a:pPr>
                <a:defRPr/>
              </a:pPr>
              <a:t>‹#›</a:t>
            </a:fld>
            <a:endParaRPr lang="en-US"/>
          </a:p>
        </p:txBody>
      </p:sp>
    </p:spTree>
    <p:extLst>
      <p:ext uri="{BB962C8B-B14F-4D97-AF65-F5344CB8AC3E}">
        <p14:creationId xmlns:p14="http://schemas.microsoft.com/office/powerpoint/2010/main" val="27793549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Vertical Text Placeholder 2"/>
          <p:cNvSpPr>
            <a:spLocks noGrp="1"/>
          </p:cNvSpPr>
          <p:nvPr>
            <p:ph type="body" orient="vert" idx="1" hasCustomPrompt="1"/>
          </p:nvPr>
        </p:nvSpPr>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128B3A4-043B-4656-B7DF-A3CAED7F4CE8}" type="datetime1">
              <a:rPr lang="en-US" smtClean="0">
                <a:solidFill>
                  <a:prstClr val="black">
                    <a:tint val="75000"/>
                  </a:prstClr>
                </a:solidFill>
                <a:latin typeface="Calibri"/>
              </a:rPr>
              <a:pPr/>
              <a:t>6/18/15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02333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title</a:t>
            </a:r>
            <a:endParaRPr lang="en-US" dirty="0"/>
          </a:p>
        </p:txBody>
      </p:sp>
      <p:sp>
        <p:nvSpPr>
          <p:cNvPr id="3" name="Vertical Text Placeholder 2"/>
          <p:cNvSpPr>
            <a:spLocks noGrp="1"/>
          </p:cNvSpPr>
          <p:nvPr>
            <p:ph type="body" orient="vert" idx="1" hasCustomPrompt="1"/>
          </p:nvPr>
        </p:nvSpPr>
        <p:spPr>
          <a:xfrm>
            <a:off x="457200" y="274638"/>
            <a:ext cx="6019800" cy="5851525"/>
          </a:xfrm>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3CB4C0F-378C-4829-93DB-C7BF784B8700}" type="datetime1">
              <a:rPr lang="en-US" smtClean="0">
                <a:solidFill>
                  <a:prstClr val="black">
                    <a:tint val="75000"/>
                  </a:prstClr>
                </a:solidFill>
                <a:latin typeface="Calibri"/>
              </a:rPr>
              <a:pPr/>
              <a:t>6/18/15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09257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3" y="5762625"/>
            <a:ext cx="10318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JPSS Logo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0" y="5776913"/>
            <a:ext cx="1133475"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fld id="{17B90EAC-4CAC-AC40-805C-752CA908856F}" type="datetime1">
              <a:rPr lang="en-US"/>
              <a:pPr/>
              <a:t>6/18/15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AEC457A-0D62-BC4F-981D-DF5FB8150381}" type="slidenum">
              <a:rPr lang="en-US"/>
              <a:pPr/>
              <a:t>‹#›</a:t>
            </a:fld>
            <a:endParaRPr lang="en-US"/>
          </a:p>
        </p:txBody>
      </p:sp>
    </p:spTree>
    <p:extLst>
      <p:ext uri="{BB962C8B-B14F-4D97-AF65-F5344CB8AC3E}">
        <p14:creationId xmlns:p14="http://schemas.microsoft.com/office/powerpoint/2010/main" val="4692099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A6A05B2A-32FF-4843-B146-02CECA6E98AC}" type="datetime1">
              <a:rPr lang="en-US"/>
              <a:pPr/>
              <a:t>6/18/15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latin typeface="Calibri"/>
              </a:rPr>
              <a:t>main menu</a:t>
            </a:r>
          </a:p>
        </p:txBody>
      </p:sp>
      <p:sp>
        <p:nvSpPr>
          <p:cNvPr id="6" name="Slide Number Placeholder 5"/>
          <p:cNvSpPr>
            <a:spLocks noGrp="1"/>
          </p:cNvSpPr>
          <p:nvPr>
            <p:ph type="sldNum" sz="quarter" idx="12"/>
          </p:nvPr>
        </p:nvSpPr>
        <p:spPr/>
        <p:txBody>
          <a:bodyPr/>
          <a:lstStyle>
            <a:lvl1pPr>
              <a:defRPr/>
            </a:lvl1pPr>
          </a:lstStyle>
          <a:p>
            <a:fld id="{02B8C6A9-C13D-894F-8390-4702318C90C1}" type="slidenum">
              <a:rPr lang="en-US"/>
              <a:pPr/>
              <a:t>‹#›</a:t>
            </a:fld>
            <a:endParaRPr lang="en-US"/>
          </a:p>
        </p:txBody>
      </p:sp>
    </p:spTree>
    <p:extLst>
      <p:ext uri="{BB962C8B-B14F-4D97-AF65-F5344CB8AC3E}">
        <p14:creationId xmlns:p14="http://schemas.microsoft.com/office/powerpoint/2010/main" val="41982601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ADC16F9-CE48-C54B-8B5D-9063EA4714EA}" type="datetime1">
              <a:rPr lang="en-US"/>
              <a:pPr/>
              <a:t>6/18/15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latin typeface="Calibri"/>
              </a:rPr>
              <a:t>main menu</a:t>
            </a:r>
          </a:p>
        </p:txBody>
      </p:sp>
      <p:sp>
        <p:nvSpPr>
          <p:cNvPr id="6" name="Slide Number Placeholder 5"/>
          <p:cNvSpPr>
            <a:spLocks noGrp="1"/>
          </p:cNvSpPr>
          <p:nvPr>
            <p:ph type="sldNum" sz="quarter" idx="12"/>
          </p:nvPr>
        </p:nvSpPr>
        <p:spPr/>
        <p:txBody>
          <a:bodyPr/>
          <a:lstStyle>
            <a:lvl1pPr>
              <a:defRPr/>
            </a:lvl1pPr>
          </a:lstStyle>
          <a:p>
            <a:fld id="{C30B2839-91D9-BE4A-B510-3343FD996106}" type="slidenum">
              <a:rPr lang="en-US"/>
              <a:pPr/>
              <a:t>‹#›</a:t>
            </a:fld>
            <a:endParaRPr lang="en-US"/>
          </a:p>
        </p:txBody>
      </p:sp>
    </p:spTree>
    <p:extLst>
      <p:ext uri="{BB962C8B-B14F-4D97-AF65-F5344CB8AC3E}">
        <p14:creationId xmlns:p14="http://schemas.microsoft.com/office/powerpoint/2010/main" val="27878500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fld id="{A1FBD6F0-31A5-DF44-A59C-12FE81C6798A}" type="datetime1">
              <a:rPr lang="en-US"/>
              <a:pPr/>
              <a:t>6/18/15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latin typeface="Calibri"/>
              </a:rPr>
              <a:t>main menu</a:t>
            </a:r>
          </a:p>
        </p:txBody>
      </p:sp>
      <p:sp>
        <p:nvSpPr>
          <p:cNvPr id="7" name="Slide Number Placeholder 5"/>
          <p:cNvSpPr>
            <a:spLocks noGrp="1"/>
          </p:cNvSpPr>
          <p:nvPr>
            <p:ph type="sldNum" sz="quarter" idx="12"/>
          </p:nvPr>
        </p:nvSpPr>
        <p:spPr/>
        <p:txBody>
          <a:bodyPr/>
          <a:lstStyle>
            <a:lvl1pPr>
              <a:defRPr/>
            </a:lvl1pPr>
          </a:lstStyle>
          <a:p>
            <a:fld id="{4C307B73-ED43-8D45-81DA-4D257AAC3832}" type="slidenum">
              <a:rPr lang="en-US"/>
              <a:pPr/>
              <a:t>‹#›</a:t>
            </a:fld>
            <a:endParaRPr lang="en-US"/>
          </a:p>
        </p:txBody>
      </p:sp>
    </p:spTree>
    <p:extLst>
      <p:ext uri="{BB962C8B-B14F-4D97-AF65-F5344CB8AC3E}">
        <p14:creationId xmlns:p14="http://schemas.microsoft.com/office/powerpoint/2010/main" val="21142570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fld id="{13A5A370-9610-2845-BF04-1504575D7416}" type="datetime1">
              <a:rPr lang="en-US"/>
              <a:pPr/>
              <a:t>6/18/15</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tint val="75000"/>
                  </a:prstClr>
                </a:solidFill>
                <a:latin typeface="Calibri"/>
              </a:rPr>
              <a:t>main menu</a:t>
            </a:r>
          </a:p>
        </p:txBody>
      </p:sp>
      <p:sp>
        <p:nvSpPr>
          <p:cNvPr id="9" name="Slide Number Placeholder 5"/>
          <p:cNvSpPr>
            <a:spLocks noGrp="1"/>
          </p:cNvSpPr>
          <p:nvPr>
            <p:ph type="sldNum" sz="quarter" idx="12"/>
          </p:nvPr>
        </p:nvSpPr>
        <p:spPr/>
        <p:txBody>
          <a:bodyPr/>
          <a:lstStyle>
            <a:lvl1pPr>
              <a:defRPr/>
            </a:lvl1pPr>
          </a:lstStyle>
          <a:p>
            <a:fld id="{DE55D5FA-9D17-3D46-8AB8-699832187D64}" type="slidenum">
              <a:rPr lang="en-US"/>
              <a:pPr/>
              <a:t>‹#›</a:t>
            </a:fld>
            <a:endParaRPr lang="en-US"/>
          </a:p>
        </p:txBody>
      </p:sp>
    </p:spTree>
    <p:extLst>
      <p:ext uri="{BB962C8B-B14F-4D97-AF65-F5344CB8AC3E}">
        <p14:creationId xmlns:p14="http://schemas.microsoft.com/office/powerpoint/2010/main" val="4876116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48ABEB8A-B51D-F24B-B8B5-1A7904F96004}" type="datetime1">
              <a:rPr lang="en-US"/>
              <a:pPr/>
              <a:t>6/18/15</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tint val="75000"/>
                  </a:prstClr>
                </a:solidFill>
                <a:latin typeface="Calibri"/>
              </a:rPr>
              <a:t>main menu</a:t>
            </a:r>
          </a:p>
        </p:txBody>
      </p:sp>
      <p:sp>
        <p:nvSpPr>
          <p:cNvPr id="5" name="Slide Number Placeholder 5"/>
          <p:cNvSpPr>
            <a:spLocks noGrp="1"/>
          </p:cNvSpPr>
          <p:nvPr>
            <p:ph type="sldNum" sz="quarter" idx="12"/>
          </p:nvPr>
        </p:nvSpPr>
        <p:spPr/>
        <p:txBody>
          <a:bodyPr/>
          <a:lstStyle>
            <a:lvl1pPr>
              <a:defRPr/>
            </a:lvl1pPr>
          </a:lstStyle>
          <a:p>
            <a:fld id="{44BEB6AE-52CA-BA44-AA23-32FD281F73E2}" type="slidenum">
              <a:rPr lang="en-US"/>
              <a:pPr/>
              <a:t>‹#›</a:t>
            </a:fld>
            <a:endParaRPr lang="en-US"/>
          </a:p>
        </p:txBody>
      </p:sp>
    </p:spTree>
    <p:extLst>
      <p:ext uri="{BB962C8B-B14F-4D97-AF65-F5344CB8AC3E}">
        <p14:creationId xmlns:p14="http://schemas.microsoft.com/office/powerpoint/2010/main" val="7936340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A4AA2C7-AAC5-3147-A5C7-26DE60C9FCAA}" type="datetime1">
              <a:rPr lang="en-US"/>
              <a:pPr/>
              <a:t>6/18/15</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tint val="75000"/>
                  </a:prstClr>
                </a:solidFill>
                <a:latin typeface="Calibri"/>
              </a:rPr>
              <a:t>main menu</a:t>
            </a:r>
          </a:p>
        </p:txBody>
      </p:sp>
      <p:sp>
        <p:nvSpPr>
          <p:cNvPr id="4" name="Slide Number Placeholder 5"/>
          <p:cNvSpPr>
            <a:spLocks noGrp="1"/>
          </p:cNvSpPr>
          <p:nvPr>
            <p:ph type="sldNum" sz="quarter" idx="12"/>
          </p:nvPr>
        </p:nvSpPr>
        <p:spPr/>
        <p:txBody>
          <a:bodyPr/>
          <a:lstStyle>
            <a:lvl1pPr>
              <a:defRPr/>
            </a:lvl1pPr>
          </a:lstStyle>
          <a:p>
            <a:fld id="{93979C25-4C2D-9E4A-8D0D-45709C2DF851}" type="slidenum">
              <a:rPr lang="en-US"/>
              <a:pPr/>
              <a:t>‹#›</a:t>
            </a:fld>
            <a:endParaRPr lang="en-US"/>
          </a:p>
        </p:txBody>
      </p:sp>
    </p:spTree>
    <p:extLst>
      <p:ext uri="{BB962C8B-B14F-4D97-AF65-F5344CB8AC3E}">
        <p14:creationId xmlns:p14="http://schemas.microsoft.com/office/powerpoint/2010/main" val="24727789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8E1D6D60-12A3-9243-B71B-50D061F42877}" type="datetime1">
              <a:rPr lang="en-US"/>
              <a:pPr/>
              <a:t>6/18/15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latin typeface="Calibri"/>
              </a:rPr>
              <a:t>main menu</a:t>
            </a:r>
          </a:p>
        </p:txBody>
      </p:sp>
      <p:sp>
        <p:nvSpPr>
          <p:cNvPr id="7" name="Slide Number Placeholder 5"/>
          <p:cNvSpPr>
            <a:spLocks noGrp="1"/>
          </p:cNvSpPr>
          <p:nvPr>
            <p:ph type="sldNum" sz="quarter" idx="12"/>
          </p:nvPr>
        </p:nvSpPr>
        <p:spPr/>
        <p:txBody>
          <a:bodyPr/>
          <a:lstStyle>
            <a:lvl1pPr>
              <a:defRPr/>
            </a:lvl1pPr>
          </a:lstStyle>
          <a:p>
            <a:fld id="{0CA37A6B-0B86-824C-BF35-AECA6B458538}" type="slidenum">
              <a:rPr lang="en-US"/>
              <a:pPr/>
              <a:t>‹#›</a:t>
            </a:fld>
            <a:endParaRPr lang="en-US"/>
          </a:p>
        </p:txBody>
      </p:sp>
    </p:spTree>
    <p:extLst>
      <p:ext uri="{BB962C8B-B14F-4D97-AF65-F5344CB8AC3E}">
        <p14:creationId xmlns:p14="http://schemas.microsoft.com/office/powerpoint/2010/main" val="1966298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3926">
              <a:lnSpc>
                <a:spcPct val="120000"/>
              </a:lnSpc>
              <a:spcBef>
                <a:spcPct val="50000"/>
              </a:spcBef>
              <a:buClr>
                <a:srgbClr val="6600CC"/>
              </a:buClr>
              <a:buFont typeface="Wingdings" charset="0"/>
              <a:buNone/>
              <a:defRPr b="1"/>
            </a:lvl1pPr>
          </a:lstStyle>
          <a:p>
            <a:pPr>
              <a:defRPr/>
            </a:pPr>
            <a:fld id="{DAC6D4AA-CBE1-AC45-B236-2D73287ECD0A}" type="datetime1">
              <a:rPr lang="en-US"/>
              <a:pPr>
                <a:defRPr/>
              </a:pPr>
              <a:t>6/18/15</a:t>
            </a:fld>
            <a:endParaRPr lang="en-US"/>
          </a:p>
        </p:txBody>
      </p:sp>
      <p:sp>
        <p:nvSpPr>
          <p:cNvPr id="6" name="Footer Placeholder 4"/>
          <p:cNvSpPr>
            <a:spLocks noGrp="1"/>
          </p:cNvSpPr>
          <p:nvPr>
            <p:ph type="ftr" sz="quarter" idx="11"/>
          </p:nvPr>
        </p:nvSpPr>
        <p:spPr/>
        <p:txBody>
          <a:bodyPr/>
          <a:lstStyle>
            <a:lvl1pPr defTabSz="913926">
              <a:lnSpc>
                <a:spcPct val="120000"/>
              </a:lnSpc>
              <a:spcBef>
                <a:spcPct val="50000"/>
              </a:spcBef>
              <a:buClr>
                <a:srgbClr val="6600CC"/>
              </a:buClr>
              <a:buFont typeface="Wingdings" charset="0"/>
              <a:buNone/>
              <a:defRPr b="1"/>
            </a:lvl1pPr>
          </a:lstStyle>
          <a:p>
            <a:pPr>
              <a:defRPr/>
            </a:pPr>
            <a:endParaRPr lang="en-US"/>
          </a:p>
        </p:txBody>
      </p:sp>
      <p:sp>
        <p:nvSpPr>
          <p:cNvPr id="7" name="Slide Number Placeholder 5"/>
          <p:cNvSpPr>
            <a:spLocks noGrp="1"/>
          </p:cNvSpPr>
          <p:nvPr>
            <p:ph type="sldNum" sz="quarter" idx="12"/>
          </p:nvPr>
        </p:nvSpPr>
        <p:spPr/>
        <p:txBody>
          <a:bodyPr/>
          <a:lstStyle>
            <a:lvl1pPr defTabSz="913926">
              <a:lnSpc>
                <a:spcPct val="120000"/>
              </a:lnSpc>
              <a:spcBef>
                <a:spcPct val="50000"/>
              </a:spcBef>
              <a:buClr>
                <a:srgbClr val="6600CC"/>
              </a:buClr>
              <a:buFont typeface="Wingdings" charset="0"/>
              <a:buNone/>
              <a:defRPr b="1"/>
            </a:lvl1pPr>
          </a:lstStyle>
          <a:p>
            <a:pPr>
              <a:defRPr/>
            </a:pPr>
            <a:fld id="{ACDC9E5D-E50D-9E4F-8208-B8261BA57390}" type="slidenum">
              <a:rPr lang="en-US"/>
              <a:pPr>
                <a:defRPr/>
              </a:pPr>
              <a:t>‹#›</a:t>
            </a:fld>
            <a:endParaRPr lang="en-US"/>
          </a:p>
        </p:txBody>
      </p:sp>
    </p:spTree>
    <p:extLst>
      <p:ext uri="{BB962C8B-B14F-4D97-AF65-F5344CB8AC3E}">
        <p14:creationId xmlns:p14="http://schemas.microsoft.com/office/powerpoint/2010/main" val="22382087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219199"/>
            <a:ext cx="5486400" cy="35083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CC5A92A-73FA-6B4F-AB2E-695FA1637D9F}" type="datetime1">
              <a:rPr lang="en-US"/>
              <a:pPr/>
              <a:t>6/18/15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latin typeface="Calibri"/>
              </a:rPr>
              <a:t>main menu</a:t>
            </a:r>
          </a:p>
        </p:txBody>
      </p:sp>
      <p:sp>
        <p:nvSpPr>
          <p:cNvPr id="7" name="Slide Number Placeholder 5"/>
          <p:cNvSpPr>
            <a:spLocks noGrp="1"/>
          </p:cNvSpPr>
          <p:nvPr>
            <p:ph type="sldNum" sz="quarter" idx="12"/>
          </p:nvPr>
        </p:nvSpPr>
        <p:spPr/>
        <p:txBody>
          <a:bodyPr/>
          <a:lstStyle>
            <a:lvl1pPr>
              <a:defRPr/>
            </a:lvl1pPr>
          </a:lstStyle>
          <a:p>
            <a:fld id="{93B3ADA8-34CF-E242-B174-2E67F5D7C1C7}" type="slidenum">
              <a:rPr lang="en-US"/>
              <a:pPr/>
              <a:t>‹#›</a:t>
            </a:fld>
            <a:endParaRPr lang="en-US"/>
          </a:p>
        </p:txBody>
      </p:sp>
    </p:spTree>
    <p:extLst>
      <p:ext uri="{BB962C8B-B14F-4D97-AF65-F5344CB8AC3E}">
        <p14:creationId xmlns:p14="http://schemas.microsoft.com/office/powerpoint/2010/main" val="34268823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5CF48984-3ADE-9B4F-BF19-1D9FE74B46B9}" type="datetime1">
              <a:rPr lang="en-US"/>
              <a:pPr/>
              <a:t>6/18/15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latin typeface="Calibri"/>
              </a:rPr>
              <a:t>main menu</a:t>
            </a:r>
          </a:p>
        </p:txBody>
      </p:sp>
      <p:sp>
        <p:nvSpPr>
          <p:cNvPr id="6" name="Slide Number Placeholder 5"/>
          <p:cNvSpPr>
            <a:spLocks noGrp="1"/>
          </p:cNvSpPr>
          <p:nvPr>
            <p:ph type="sldNum" sz="quarter" idx="12"/>
          </p:nvPr>
        </p:nvSpPr>
        <p:spPr/>
        <p:txBody>
          <a:bodyPr/>
          <a:lstStyle>
            <a:lvl1pPr>
              <a:defRPr/>
            </a:lvl1pPr>
          </a:lstStyle>
          <a:p>
            <a:fld id="{7AA6F88E-2772-764F-B5AF-A28160C96059}" type="slidenum">
              <a:rPr lang="en-US"/>
              <a:pPr/>
              <a:t>‹#›</a:t>
            </a:fld>
            <a:endParaRPr lang="en-US"/>
          </a:p>
        </p:txBody>
      </p:sp>
    </p:spTree>
    <p:extLst>
      <p:ext uri="{BB962C8B-B14F-4D97-AF65-F5344CB8AC3E}">
        <p14:creationId xmlns:p14="http://schemas.microsoft.com/office/powerpoint/2010/main" val="353202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D58DFFB7-C96B-604A-98E5-C00DB28E307A}" type="datetime1">
              <a:rPr lang="en-US"/>
              <a:pPr/>
              <a:t>6/18/15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latin typeface="Calibri"/>
              </a:rPr>
              <a:t>main menu</a:t>
            </a:r>
          </a:p>
        </p:txBody>
      </p:sp>
      <p:sp>
        <p:nvSpPr>
          <p:cNvPr id="6" name="Slide Number Placeholder 5"/>
          <p:cNvSpPr>
            <a:spLocks noGrp="1"/>
          </p:cNvSpPr>
          <p:nvPr>
            <p:ph type="sldNum" sz="quarter" idx="12"/>
          </p:nvPr>
        </p:nvSpPr>
        <p:spPr/>
        <p:txBody>
          <a:bodyPr/>
          <a:lstStyle>
            <a:lvl1pPr>
              <a:defRPr/>
            </a:lvl1pPr>
          </a:lstStyle>
          <a:p>
            <a:fld id="{2C3D1BDE-48F8-584B-ABCA-27787CDA6F0A}" type="slidenum">
              <a:rPr lang="en-US"/>
              <a:pPr/>
              <a:t>‹#›</a:t>
            </a:fld>
            <a:endParaRPr lang="en-US"/>
          </a:p>
        </p:txBody>
      </p:sp>
    </p:spTree>
    <p:extLst>
      <p:ext uri="{BB962C8B-B14F-4D97-AF65-F5344CB8AC3E}">
        <p14:creationId xmlns:p14="http://schemas.microsoft.com/office/powerpoint/2010/main" val="29092707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theme" Target="../theme/theme10.xml"/><Relationship Id="rId13" Type="http://schemas.openxmlformats.org/officeDocument/2006/relationships/image" Target="../media/image6.png"/><Relationship Id="rId14" Type="http://schemas.openxmlformats.org/officeDocument/2006/relationships/image" Target="../media/image9.png"/><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theme" Target="../theme/theme2.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2" Type="http://schemas.openxmlformats.org/officeDocument/2006/relationships/theme" Target="../theme/theme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theme" Target="../theme/theme4.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theme" Target="../theme/theme6.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8.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9.xml"/><Relationship Id="rId13" Type="http://schemas.openxmlformats.org/officeDocument/2006/relationships/image" Target="../media/image5.png"/><Relationship Id="rId14" Type="http://schemas.openxmlformats.org/officeDocument/2006/relationships/image" Target="../media/image6.pn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wrap="square" lIns="91340" tIns="45672" rIns="91340" bIns="45672" numCol="1" anchor="ctr" anchorCtr="0" compatLnSpc="1">
            <a:prstTxWarp prst="textNoShape">
              <a:avLst/>
            </a:prstTxWarp>
          </a:bodyPr>
          <a:lstStyle>
            <a:lvl1pPr defTabSz="456725">
              <a:lnSpc>
                <a:spcPct val="100000"/>
              </a:lnSpc>
              <a:spcBef>
                <a:spcPct val="0"/>
              </a:spcBef>
              <a:buClrTx/>
              <a:buFontTx/>
              <a:buNone/>
              <a:defRPr sz="1200" b="0">
                <a:solidFill>
                  <a:srgbClr val="898989"/>
                </a:solidFill>
                <a:latin typeface="Calibri" charset="0"/>
              </a:defRPr>
            </a:lvl1pPr>
          </a:lstStyle>
          <a:p>
            <a:pPr>
              <a:defRPr/>
            </a:pPr>
            <a:fld id="{B2591D4E-9A08-4742-BA8C-A5ACA02487D3}" type="datetime1">
              <a:rPr lang="en-US"/>
              <a:pPr>
                <a:defRPr/>
              </a:pPr>
              <a:t>6/18/15</a:t>
            </a:fld>
            <a:endParaRPr lang="en-US"/>
          </a:p>
        </p:txBody>
      </p:sp>
      <p:sp>
        <p:nvSpPr>
          <p:cNvPr id="5" name="Footer Placeholder 4"/>
          <p:cNvSpPr>
            <a:spLocks noGrp="1"/>
          </p:cNvSpPr>
          <p:nvPr>
            <p:ph type="ftr" sz="quarter" idx="3"/>
          </p:nvPr>
        </p:nvSpPr>
        <p:spPr>
          <a:xfrm>
            <a:off x="3124200" y="6356355"/>
            <a:ext cx="2895600" cy="365125"/>
          </a:xfrm>
          <a:prstGeom prst="rect">
            <a:avLst/>
          </a:prstGeom>
        </p:spPr>
        <p:txBody>
          <a:bodyPr vert="horz" wrap="square" lIns="91340" tIns="45672" rIns="91340" bIns="45672" numCol="1" anchor="ctr" anchorCtr="0" compatLnSpc="1">
            <a:prstTxWarp prst="textNoShape">
              <a:avLst/>
            </a:prstTxWarp>
          </a:bodyPr>
          <a:lstStyle>
            <a:lvl1pPr algn="ctr" defTabSz="456725">
              <a:lnSpc>
                <a:spcPct val="100000"/>
              </a:lnSpc>
              <a:spcBef>
                <a:spcPct val="0"/>
              </a:spcBef>
              <a:buClrTx/>
              <a:buFontTx/>
              <a:buNone/>
              <a:defRPr sz="1200" b="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wrap="square" lIns="91340" tIns="45672" rIns="91340" bIns="45672" numCol="1" anchor="ctr" anchorCtr="0" compatLnSpc="1">
            <a:prstTxWarp prst="textNoShape">
              <a:avLst/>
            </a:prstTxWarp>
          </a:bodyPr>
          <a:lstStyle>
            <a:lvl1pPr algn="r" defTabSz="456725">
              <a:lnSpc>
                <a:spcPct val="100000"/>
              </a:lnSpc>
              <a:spcBef>
                <a:spcPct val="0"/>
              </a:spcBef>
              <a:buClrTx/>
              <a:buFontTx/>
              <a:buNone/>
              <a:defRPr sz="1200" b="0">
                <a:solidFill>
                  <a:srgbClr val="898989"/>
                </a:solidFill>
                <a:latin typeface="Calibri" charset="0"/>
              </a:defRPr>
            </a:lvl1pPr>
          </a:lstStyle>
          <a:p>
            <a:pPr>
              <a:defRPr/>
            </a:pPr>
            <a:fld id="{3B9905E3-927C-2947-B2CA-AE2F5814A8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15" r:id="rId1"/>
    <p:sldLayoutId id="2147485516" r:id="rId2"/>
    <p:sldLayoutId id="2147485517" r:id="rId3"/>
    <p:sldLayoutId id="2147485518" r:id="rId4"/>
    <p:sldLayoutId id="2147485519" r:id="rId5"/>
    <p:sldLayoutId id="2147485520" r:id="rId6"/>
    <p:sldLayoutId id="2147485521" r:id="rId7"/>
    <p:sldLayoutId id="2147485522" r:id="rId8"/>
    <p:sldLayoutId id="2147485523" r:id="rId9"/>
  </p:sldLayoutIdLst>
  <p:txStyles>
    <p:titleStyle>
      <a:lvl1pPr algn="ctr" defTabSz="455376"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37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37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37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37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725"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453"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180"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905"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136" indent="-341136" algn="l" defTabSz="455376"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0979" indent="-284018" algn="l" defTabSz="455376"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21" indent="-226895" algn="l" defTabSz="455376"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783" indent="-226895" algn="l" defTabSz="45537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748" indent="-226895" algn="l" defTabSz="45537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995" indent="-228363" algn="l" defTabSz="456725" rtl="0" eaLnBrk="1" latinLnBrk="0" hangingPunct="1">
        <a:spcBef>
          <a:spcPct val="20000"/>
        </a:spcBef>
        <a:buFont typeface="Arial"/>
        <a:buChar char="•"/>
        <a:defRPr sz="2000" kern="1200">
          <a:solidFill>
            <a:schemeClr val="tx1"/>
          </a:solidFill>
          <a:latin typeface="+mn-lt"/>
          <a:ea typeface="+mn-ea"/>
          <a:cs typeface="+mn-cs"/>
        </a:defRPr>
      </a:lvl6pPr>
      <a:lvl7pPr marL="2968722" indent="-228363" algn="l" defTabSz="456725" rtl="0" eaLnBrk="1" latinLnBrk="0" hangingPunct="1">
        <a:spcBef>
          <a:spcPct val="20000"/>
        </a:spcBef>
        <a:buFont typeface="Arial"/>
        <a:buChar char="•"/>
        <a:defRPr sz="2000" kern="1200">
          <a:solidFill>
            <a:schemeClr val="tx1"/>
          </a:solidFill>
          <a:latin typeface="+mn-lt"/>
          <a:ea typeface="+mn-ea"/>
          <a:cs typeface="+mn-cs"/>
        </a:defRPr>
      </a:lvl7pPr>
      <a:lvl8pPr marL="3425448" indent="-228363" algn="l" defTabSz="456725" rtl="0" eaLnBrk="1" latinLnBrk="0" hangingPunct="1">
        <a:spcBef>
          <a:spcPct val="20000"/>
        </a:spcBef>
        <a:buFont typeface="Arial"/>
        <a:buChar char="•"/>
        <a:defRPr sz="2000" kern="1200">
          <a:solidFill>
            <a:schemeClr val="tx1"/>
          </a:solidFill>
          <a:latin typeface="+mn-lt"/>
          <a:ea typeface="+mn-ea"/>
          <a:cs typeface="+mn-cs"/>
        </a:defRPr>
      </a:lvl8pPr>
      <a:lvl9pPr marL="3882174" indent="-228363" algn="l" defTabSz="45672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25" rtl="0" eaLnBrk="1" latinLnBrk="0" hangingPunct="1">
        <a:defRPr sz="1800" kern="1200">
          <a:solidFill>
            <a:schemeClr val="tx1"/>
          </a:solidFill>
          <a:latin typeface="+mn-lt"/>
          <a:ea typeface="+mn-ea"/>
          <a:cs typeface="+mn-cs"/>
        </a:defRPr>
      </a:lvl1pPr>
      <a:lvl2pPr marL="456725" algn="l" defTabSz="456725" rtl="0" eaLnBrk="1" latinLnBrk="0" hangingPunct="1">
        <a:defRPr sz="1800" kern="1200">
          <a:solidFill>
            <a:schemeClr val="tx1"/>
          </a:solidFill>
          <a:latin typeface="+mn-lt"/>
          <a:ea typeface="+mn-ea"/>
          <a:cs typeface="+mn-cs"/>
        </a:defRPr>
      </a:lvl2pPr>
      <a:lvl3pPr marL="913453" algn="l" defTabSz="456725" rtl="0" eaLnBrk="1" latinLnBrk="0" hangingPunct="1">
        <a:defRPr sz="1800" kern="1200">
          <a:solidFill>
            <a:schemeClr val="tx1"/>
          </a:solidFill>
          <a:latin typeface="+mn-lt"/>
          <a:ea typeface="+mn-ea"/>
          <a:cs typeface="+mn-cs"/>
        </a:defRPr>
      </a:lvl3pPr>
      <a:lvl4pPr marL="1370180" algn="l" defTabSz="456725" rtl="0" eaLnBrk="1" latinLnBrk="0" hangingPunct="1">
        <a:defRPr sz="1800" kern="1200">
          <a:solidFill>
            <a:schemeClr val="tx1"/>
          </a:solidFill>
          <a:latin typeface="+mn-lt"/>
          <a:ea typeface="+mn-ea"/>
          <a:cs typeface="+mn-cs"/>
        </a:defRPr>
      </a:lvl4pPr>
      <a:lvl5pPr marL="1826905" algn="l" defTabSz="456725" rtl="0" eaLnBrk="1" latinLnBrk="0" hangingPunct="1">
        <a:defRPr sz="1800" kern="1200">
          <a:solidFill>
            <a:schemeClr val="tx1"/>
          </a:solidFill>
          <a:latin typeface="+mn-lt"/>
          <a:ea typeface="+mn-ea"/>
          <a:cs typeface="+mn-cs"/>
        </a:defRPr>
      </a:lvl5pPr>
      <a:lvl6pPr marL="2283632" algn="l" defTabSz="456725" rtl="0" eaLnBrk="1" latinLnBrk="0" hangingPunct="1">
        <a:defRPr sz="1800" kern="1200">
          <a:solidFill>
            <a:schemeClr val="tx1"/>
          </a:solidFill>
          <a:latin typeface="+mn-lt"/>
          <a:ea typeface="+mn-ea"/>
          <a:cs typeface="+mn-cs"/>
        </a:defRPr>
      </a:lvl6pPr>
      <a:lvl7pPr marL="2740358" algn="l" defTabSz="456725" rtl="0" eaLnBrk="1" latinLnBrk="0" hangingPunct="1">
        <a:defRPr sz="1800" kern="1200">
          <a:solidFill>
            <a:schemeClr val="tx1"/>
          </a:solidFill>
          <a:latin typeface="+mn-lt"/>
          <a:ea typeface="+mn-ea"/>
          <a:cs typeface="+mn-cs"/>
        </a:defRPr>
      </a:lvl7pPr>
      <a:lvl8pPr marL="3197080" algn="l" defTabSz="456725" rtl="0" eaLnBrk="1" latinLnBrk="0" hangingPunct="1">
        <a:defRPr sz="1800" kern="1200">
          <a:solidFill>
            <a:schemeClr val="tx1"/>
          </a:solidFill>
          <a:latin typeface="+mn-lt"/>
          <a:ea typeface="+mn-ea"/>
          <a:cs typeface="+mn-cs"/>
        </a:defRPr>
      </a:lvl8pPr>
      <a:lvl9pPr marL="3653809" algn="l" defTabSz="45672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alpha val="85097"/>
          </a:schemeClr>
        </a:solidFill>
        <a:effectLst/>
      </p:bgPr>
    </p:bg>
    <p:spTree>
      <p:nvGrpSpPr>
        <p:cNvPr id="1" name=""/>
        <p:cNvGrpSpPr/>
        <p:nvPr/>
      </p:nvGrpSpPr>
      <p:grpSpPr>
        <a:xfrm>
          <a:off x="0" y="0"/>
          <a:ext cx="0" cy="0"/>
          <a:chOff x="0" y="0"/>
          <a:chExt cx="0" cy="0"/>
        </a:xfrm>
      </p:grpSpPr>
      <p:sp>
        <p:nvSpPr>
          <p:cNvPr id="2050"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a:lnSpc>
                <a:spcPct val="100000"/>
              </a:lnSpc>
              <a:spcBef>
                <a:spcPct val="0"/>
              </a:spcBef>
              <a:buClrTx/>
              <a:buFontTx/>
              <a:buNone/>
            </a:pPr>
            <a:fld id="{3A183F44-3446-6C41-B787-8F82CAE0F57D}" type="datetime1">
              <a:rPr lang="en-US" b="0" smtClean="0">
                <a:cs typeface="Arial" charset="0"/>
              </a:rPr>
              <a:pPr defTabSz="457200">
                <a:lnSpc>
                  <a:spcPct val="100000"/>
                </a:lnSpc>
                <a:spcBef>
                  <a:spcPct val="0"/>
                </a:spcBef>
                <a:buClrTx/>
                <a:buFontTx/>
                <a:buNone/>
              </a:pPr>
              <a:t>6/18/15</a:t>
            </a:fld>
            <a:endParaRPr lang="en-US" b="0" smtClean="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lnSpc>
                <a:spcPct val="100000"/>
              </a:lnSpc>
              <a:buClrTx/>
              <a:buFontTx/>
              <a:buNone/>
              <a:defRPr/>
            </a:pPr>
            <a:r>
              <a:rPr lang="en-US" b="0">
                <a:solidFill>
                  <a:prstClr val="black">
                    <a:tint val="75000"/>
                  </a:prstClr>
                </a:solidFill>
                <a:latin typeface="Calibri"/>
              </a:rPr>
              <a:t>main menu</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a:lnSpc>
                <a:spcPct val="100000"/>
              </a:lnSpc>
              <a:spcBef>
                <a:spcPct val="0"/>
              </a:spcBef>
              <a:buClrTx/>
              <a:buFontTx/>
              <a:buNone/>
            </a:pPr>
            <a:fld id="{6062371D-2DD8-F545-915D-B1DAF8393CFF}" type="slidenum">
              <a:rPr lang="en-US" b="0" smtClean="0">
                <a:cs typeface="Arial" charset="0"/>
              </a:rPr>
              <a:pPr defTabSz="457200">
                <a:lnSpc>
                  <a:spcPct val="100000"/>
                </a:lnSpc>
                <a:spcBef>
                  <a:spcPct val="0"/>
                </a:spcBef>
                <a:buClrTx/>
                <a:buFontTx/>
                <a:buNone/>
              </a:pPr>
              <a:t>‹#›</a:t>
            </a:fld>
            <a:endParaRPr lang="en-US" b="0" smtClean="0">
              <a:cs typeface="Arial" charset="0"/>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defTabSz="457200" fontAlgn="auto">
              <a:lnSpc>
                <a:spcPct val="100000"/>
              </a:lnSpc>
              <a:spcBef>
                <a:spcPts val="0"/>
              </a:spcBef>
              <a:spcAft>
                <a:spcPts val="0"/>
              </a:spcAft>
              <a:buClrTx/>
              <a:buFontTx/>
              <a:buNone/>
              <a:defRPr/>
            </a:pPr>
            <a:endParaRPr lang="en-US" sz="1800" b="0" dirty="0">
              <a:solidFill>
                <a:prstClr val="black"/>
              </a:solidFill>
              <a:latin typeface="Calibri"/>
              <a:ea typeface="ＭＳ Ｐゴシック" pitchFamily="-108" charset="-128"/>
              <a:cs typeface="Arial" charset="0"/>
            </a:endParaRPr>
          </a:p>
        </p:txBody>
      </p:sp>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defTabSz="457200" eaLnBrk="0" fontAlgn="auto" hangingPunct="0">
              <a:lnSpc>
                <a:spcPct val="100000"/>
              </a:lnSpc>
              <a:spcBef>
                <a:spcPts val="0"/>
              </a:spcBef>
              <a:spcAft>
                <a:spcPts val="0"/>
              </a:spcAft>
              <a:buClrTx/>
              <a:buFontTx/>
              <a:buNone/>
              <a:defRPr/>
            </a:pPr>
            <a:endParaRPr lang="en-US" sz="1800" b="0" dirty="0">
              <a:solidFill>
                <a:prstClr val="black"/>
              </a:solidFill>
              <a:latin typeface="Calibri"/>
              <a:cs typeface="ＭＳ Ｐゴシック"/>
            </a:endParaRPr>
          </a:p>
        </p:txBody>
      </p:sp>
      <p:pic>
        <p:nvPicPr>
          <p:cNvPr id="2056"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53413" y="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itle Placeholder 1"/>
          <p:cNvSpPr>
            <a:spLocks noGrp="1"/>
          </p:cNvSpPr>
          <p:nvPr>
            <p:ph type="title"/>
          </p:nvPr>
        </p:nvSpPr>
        <p:spPr bwMode="auto">
          <a:xfrm>
            <a:off x="457200" y="0"/>
            <a:ext cx="8229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title</a:t>
            </a:r>
          </a:p>
        </p:txBody>
      </p:sp>
      <p:pic>
        <p:nvPicPr>
          <p:cNvPr id="2058" name="Picture 15" descr="NOAA_logo.png"/>
          <p:cNvPicPr preferRelativeResize="0">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877888"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375267"/>
      </p:ext>
    </p:extLst>
  </p:cSld>
  <p:clrMap bg1="lt1" tx1="dk1" bg2="lt2" tx2="dk2" accent1="accent1" accent2="accent2" accent3="accent3" accent4="accent4" accent5="accent5" accent6="accent6" hlink="hlink" folHlink="folHlink"/>
  <p:sldLayoutIdLst>
    <p:sldLayoutId id="2147485707" r:id="rId1"/>
    <p:sldLayoutId id="2147485708" r:id="rId2"/>
    <p:sldLayoutId id="2147485709" r:id="rId3"/>
    <p:sldLayoutId id="2147485710" r:id="rId4"/>
    <p:sldLayoutId id="2147485711" r:id="rId5"/>
    <p:sldLayoutId id="2147485712" r:id="rId6"/>
    <p:sldLayoutId id="2147485713" r:id="rId7"/>
    <p:sldLayoutId id="2147485714" r:id="rId8"/>
    <p:sldLayoutId id="2147485715" r:id="rId9"/>
    <p:sldLayoutId id="2147485716" r:id="rId10"/>
    <p:sldLayoutId id="2147485717" r:id="rId11"/>
  </p:sldLayoutIdLst>
  <p:hf hdr="0" ftr="0" dt="0"/>
  <p:txStyles>
    <p:titleStyle>
      <a:lvl1pPr algn="ctr" rtl="0" eaLnBrk="0" fontAlgn="base" hangingPunct="0">
        <a:spcBef>
          <a:spcPct val="0"/>
        </a:spcBef>
        <a:spcAft>
          <a:spcPct val="0"/>
        </a:spcAft>
        <a:defRPr sz="3200" kern="1200">
          <a:solidFill>
            <a:schemeClr val="tx1"/>
          </a:solidFill>
          <a:latin typeface="+mj-lt"/>
          <a:ea typeface="ＭＳ Ｐゴシック" charset="0"/>
          <a:cs typeface="+mj-cs"/>
        </a:defRPr>
      </a:lvl1pPr>
      <a:lvl2pPr algn="ctr" rtl="0" eaLnBrk="0" fontAlgn="base" hangingPunct="0">
        <a:spcBef>
          <a:spcPct val="0"/>
        </a:spcBef>
        <a:spcAft>
          <a:spcPct val="0"/>
        </a:spcAft>
        <a:defRPr sz="3200">
          <a:solidFill>
            <a:schemeClr val="tx1"/>
          </a:solidFill>
          <a:latin typeface="Calibri" pitchFamily="34" charset="0"/>
          <a:ea typeface="ＭＳ Ｐゴシック" charset="0"/>
        </a:defRPr>
      </a:lvl2pPr>
      <a:lvl3pPr algn="ctr" rtl="0" eaLnBrk="0" fontAlgn="base" hangingPunct="0">
        <a:spcBef>
          <a:spcPct val="0"/>
        </a:spcBef>
        <a:spcAft>
          <a:spcPct val="0"/>
        </a:spcAft>
        <a:defRPr sz="3200">
          <a:solidFill>
            <a:schemeClr val="tx1"/>
          </a:solidFill>
          <a:latin typeface="Calibri" pitchFamily="34" charset="0"/>
          <a:ea typeface="ＭＳ Ｐゴシック" charset="0"/>
        </a:defRPr>
      </a:lvl3pPr>
      <a:lvl4pPr algn="ctr" rtl="0" eaLnBrk="0" fontAlgn="base" hangingPunct="0">
        <a:spcBef>
          <a:spcPct val="0"/>
        </a:spcBef>
        <a:spcAft>
          <a:spcPct val="0"/>
        </a:spcAft>
        <a:defRPr sz="3200">
          <a:solidFill>
            <a:schemeClr val="tx1"/>
          </a:solidFill>
          <a:latin typeface="Calibri" pitchFamily="34" charset="0"/>
          <a:ea typeface="ＭＳ Ｐゴシック" charset="0"/>
        </a:defRPr>
      </a:lvl4pPr>
      <a:lvl5pPr algn="ctr" rtl="0" eaLnBrk="0" fontAlgn="base" hangingPunct="0">
        <a:spcBef>
          <a:spcPct val="0"/>
        </a:spcBef>
        <a:spcAft>
          <a:spcPct val="0"/>
        </a:spcAft>
        <a:defRPr sz="3200">
          <a:solidFill>
            <a:schemeClr val="tx1"/>
          </a:solidFill>
          <a:latin typeface="Calibri" pitchFamily="34" charset="0"/>
          <a:ea typeface="ＭＳ Ｐゴシック" charset="0"/>
        </a:defRPr>
      </a:lvl5pPr>
      <a:lvl6pPr marL="457200" algn="ctr" rtl="0" fontAlgn="base">
        <a:spcBef>
          <a:spcPct val="0"/>
        </a:spcBef>
        <a:spcAft>
          <a:spcPct val="0"/>
        </a:spcAft>
        <a:defRPr sz="3200">
          <a:solidFill>
            <a:schemeClr val="tx1"/>
          </a:solidFill>
          <a:latin typeface="Calibri" pitchFamily="34" charset="0"/>
        </a:defRPr>
      </a:lvl6pPr>
      <a:lvl7pPr marL="914400" algn="ctr" rtl="0" fontAlgn="base">
        <a:spcBef>
          <a:spcPct val="0"/>
        </a:spcBef>
        <a:spcAft>
          <a:spcPct val="0"/>
        </a:spcAft>
        <a:defRPr sz="3200">
          <a:solidFill>
            <a:schemeClr val="tx1"/>
          </a:solidFill>
          <a:latin typeface="Calibri" pitchFamily="34" charset="0"/>
        </a:defRPr>
      </a:lvl7pPr>
      <a:lvl8pPr marL="1371600" algn="ctr" rtl="0" fontAlgn="base">
        <a:spcBef>
          <a:spcPct val="0"/>
        </a:spcBef>
        <a:spcAft>
          <a:spcPct val="0"/>
        </a:spcAft>
        <a:defRPr sz="3200">
          <a:solidFill>
            <a:schemeClr val="tx1"/>
          </a:solidFill>
          <a:latin typeface="Calibri" pitchFamily="34" charset="0"/>
        </a:defRPr>
      </a:lvl8pPr>
      <a:lvl9pPr marL="1828800" algn="ctr" rtl="0" fontAlgn="base">
        <a:spcBef>
          <a:spcPct val="0"/>
        </a:spcBef>
        <a:spcAft>
          <a:spcPct val="0"/>
        </a:spcAft>
        <a:defRPr sz="32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ctr" anchorCtr="0" compatLnSpc="1">
            <a:prstTxWarp prst="textNoShape">
              <a:avLst/>
            </a:prstTxWarp>
          </a:bodyPr>
          <a:lstStyle/>
          <a:p>
            <a:pPr lvl="0"/>
            <a:r>
              <a:rPr lang="en-GB"/>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390" tIns="45697" rIns="91390" bIns="45697" numCol="1" anchor="t" anchorCtr="0" compatLnSpc="1">
            <a:prstTxWarp prst="textNoShape">
              <a:avLst/>
            </a:prstTxWarp>
          </a:bodyPr>
          <a:lstStyle>
            <a:lvl1pPr algn="r" eaLnBrk="1" hangingPunct="1">
              <a:lnSpc>
                <a:spcPct val="100000"/>
              </a:lnSpc>
              <a:spcBef>
                <a:spcPct val="0"/>
              </a:spcBef>
              <a:buClrTx/>
              <a:buFontTx/>
              <a:buNone/>
              <a:defRPr sz="1200" b="0">
                <a:solidFill>
                  <a:srgbClr val="000000"/>
                </a:solidFill>
                <a:latin typeface="Arial" charset="0"/>
                <a:cs typeface="Arial" charset="0"/>
              </a:defRPr>
            </a:lvl1pPr>
          </a:lstStyle>
          <a:p>
            <a:pPr>
              <a:defRPr/>
            </a:pPr>
            <a:fld id="{4248231F-EDE9-0B44-8AD8-916E7089441E}" type="slidenum">
              <a:rPr lang="en-GB"/>
              <a:pPr>
                <a:defRPr/>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390" tIns="45697" rIns="91390" bIns="45697" numCol="1" anchor="t" anchorCtr="0" compatLnSpc="1">
            <a:prstTxWarp prst="textNoShape">
              <a:avLst/>
            </a:prstTxWarp>
          </a:bodyPr>
          <a:lstStyle>
            <a:lvl1pPr eaLnBrk="1" hangingPunct="1">
              <a:lnSpc>
                <a:spcPct val="100000"/>
              </a:lnSpc>
              <a:spcBef>
                <a:spcPct val="0"/>
              </a:spcBef>
              <a:buClrTx/>
              <a:buFontTx/>
              <a:buNone/>
              <a:defRPr sz="1400" b="0">
                <a:solidFill>
                  <a:srgbClr val="000000"/>
                </a:solidFill>
                <a:latin typeface="Arial" charset="0"/>
                <a:ea typeface="ＭＳ Ｐゴシック" pitchFamily="34" charset="-128"/>
                <a:cs typeface="Arial"/>
              </a:defRPr>
            </a:lvl1pPr>
          </a:lstStyle>
          <a:p>
            <a:pPr>
              <a:defRPr/>
            </a:pPr>
            <a:endParaRPr lang="en-GB"/>
          </a:p>
        </p:txBody>
      </p:sp>
    </p:spTree>
    <p:extLst>
      <p:ext uri="{BB962C8B-B14F-4D97-AF65-F5344CB8AC3E}">
        <p14:creationId xmlns:p14="http://schemas.microsoft.com/office/powerpoint/2010/main" val="1175295754"/>
      </p:ext>
    </p:extLst>
  </p:cSld>
  <p:clrMap bg1="lt1" tx1="dk1" bg2="lt2" tx2="dk2" accent1="accent1" accent2="accent2" accent3="accent3" accent4="accent4" accent5="accent5" accent6="accent6" hlink="hlink" folHlink="folHlink"/>
  <p:sldLayoutIdLst>
    <p:sldLayoutId id="2147485525" r:id="rId1"/>
    <p:sldLayoutId id="2147485526" r:id="rId2"/>
    <p:sldLayoutId id="2147485527" r:id="rId3"/>
    <p:sldLayoutId id="2147485528" r:id="rId4"/>
    <p:sldLayoutId id="2147485529" r:id="rId5"/>
    <p:sldLayoutId id="2147485530" r:id="rId6"/>
    <p:sldLayoutId id="2147485531" r:id="rId7"/>
    <p:sldLayoutId id="2147485532" r:id="rId8"/>
    <p:sldLayoutId id="2147485533" r:id="rId9"/>
    <p:sldLayoutId id="2147485534" r:id="rId10"/>
    <p:sldLayoutId id="2147485535" r:id="rId11"/>
    <p:sldLayoutId id="2147485536" r:id="rId12"/>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6963" algn="l" rtl="0" fontAlgn="base">
        <a:spcBef>
          <a:spcPct val="0"/>
        </a:spcBef>
        <a:spcAft>
          <a:spcPct val="0"/>
        </a:spcAft>
        <a:defRPr sz="3600" b="1">
          <a:solidFill>
            <a:schemeClr val="tx2"/>
          </a:solidFill>
          <a:latin typeface="Arial" pitchFamily="34" charset="0"/>
          <a:cs typeface="Arial" pitchFamily="34" charset="0"/>
        </a:defRPr>
      </a:lvl6pPr>
      <a:lvl7pPr marL="913926" algn="l" rtl="0" fontAlgn="base">
        <a:spcBef>
          <a:spcPct val="0"/>
        </a:spcBef>
        <a:spcAft>
          <a:spcPct val="0"/>
        </a:spcAft>
        <a:defRPr sz="3600" b="1">
          <a:solidFill>
            <a:schemeClr val="tx2"/>
          </a:solidFill>
          <a:latin typeface="Arial" pitchFamily="34" charset="0"/>
          <a:cs typeface="Arial" pitchFamily="34" charset="0"/>
        </a:defRPr>
      </a:lvl7pPr>
      <a:lvl8pPr marL="1370890" algn="l" rtl="0" fontAlgn="base">
        <a:spcBef>
          <a:spcPct val="0"/>
        </a:spcBef>
        <a:spcAft>
          <a:spcPct val="0"/>
        </a:spcAft>
        <a:defRPr sz="3600" b="1">
          <a:solidFill>
            <a:schemeClr val="tx2"/>
          </a:solidFill>
          <a:latin typeface="Arial" pitchFamily="34" charset="0"/>
          <a:cs typeface="Arial" pitchFamily="34" charset="0"/>
        </a:defRPr>
      </a:lvl8pPr>
      <a:lvl9pPr marL="1827852"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722" indent="-342722"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565" indent="-285600" algn="l" rtl="0" eaLnBrk="0" fontAlgn="base" hangingPunct="0">
        <a:spcBef>
          <a:spcPct val="20000"/>
        </a:spcBef>
        <a:spcAft>
          <a:spcPct val="0"/>
        </a:spcAft>
        <a:buChar char="–"/>
        <a:defRPr sz="2800">
          <a:solidFill>
            <a:schemeClr val="tx1"/>
          </a:solidFill>
          <a:latin typeface="+mn-lt"/>
          <a:ea typeface="Arial" charset="0"/>
          <a:cs typeface="+mn-cs"/>
        </a:defRPr>
      </a:lvl2pPr>
      <a:lvl3pPr marL="1142410" indent="-228482" algn="l" rtl="0" eaLnBrk="0" fontAlgn="base" hangingPunct="0">
        <a:spcBef>
          <a:spcPct val="20000"/>
        </a:spcBef>
        <a:spcAft>
          <a:spcPct val="0"/>
        </a:spcAft>
        <a:buChar char="•"/>
        <a:defRPr sz="2800">
          <a:solidFill>
            <a:schemeClr val="tx1"/>
          </a:solidFill>
          <a:latin typeface="+mn-lt"/>
          <a:ea typeface="Arial" charset="0"/>
          <a:cs typeface="+mn-cs"/>
        </a:defRPr>
      </a:lvl3pPr>
      <a:lvl4pPr marL="1599372" indent="-228482"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6334" indent="-228482"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3297" indent="-228482"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0260" indent="-228482"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7223" indent="-228482"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4186" indent="-228482"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3926" rtl="0" eaLnBrk="1" latinLnBrk="0" hangingPunct="1">
        <a:defRPr sz="1800" kern="1200">
          <a:solidFill>
            <a:schemeClr val="tx1"/>
          </a:solidFill>
          <a:latin typeface="+mn-lt"/>
          <a:ea typeface="+mn-ea"/>
          <a:cs typeface="+mn-cs"/>
        </a:defRPr>
      </a:lvl1pPr>
      <a:lvl2pPr marL="456963" algn="l" defTabSz="913926" rtl="0" eaLnBrk="1" latinLnBrk="0" hangingPunct="1">
        <a:defRPr sz="1800" kern="1200">
          <a:solidFill>
            <a:schemeClr val="tx1"/>
          </a:solidFill>
          <a:latin typeface="+mn-lt"/>
          <a:ea typeface="+mn-ea"/>
          <a:cs typeface="+mn-cs"/>
        </a:defRPr>
      </a:lvl2pPr>
      <a:lvl3pPr marL="913926" algn="l" defTabSz="913926" rtl="0" eaLnBrk="1" latinLnBrk="0" hangingPunct="1">
        <a:defRPr sz="1800" kern="1200">
          <a:solidFill>
            <a:schemeClr val="tx1"/>
          </a:solidFill>
          <a:latin typeface="+mn-lt"/>
          <a:ea typeface="+mn-ea"/>
          <a:cs typeface="+mn-cs"/>
        </a:defRPr>
      </a:lvl3pPr>
      <a:lvl4pPr marL="1370890" algn="l" defTabSz="913926" rtl="0" eaLnBrk="1" latinLnBrk="0" hangingPunct="1">
        <a:defRPr sz="1800" kern="1200">
          <a:solidFill>
            <a:schemeClr val="tx1"/>
          </a:solidFill>
          <a:latin typeface="+mn-lt"/>
          <a:ea typeface="+mn-ea"/>
          <a:cs typeface="+mn-cs"/>
        </a:defRPr>
      </a:lvl4pPr>
      <a:lvl5pPr marL="1827852" algn="l" defTabSz="913926" rtl="0" eaLnBrk="1" latinLnBrk="0" hangingPunct="1">
        <a:defRPr sz="1800" kern="1200">
          <a:solidFill>
            <a:schemeClr val="tx1"/>
          </a:solidFill>
          <a:latin typeface="+mn-lt"/>
          <a:ea typeface="+mn-ea"/>
          <a:cs typeface="+mn-cs"/>
        </a:defRPr>
      </a:lvl5pPr>
      <a:lvl6pPr marL="2284815" algn="l" defTabSz="913926" rtl="0" eaLnBrk="1" latinLnBrk="0" hangingPunct="1">
        <a:defRPr sz="1800" kern="1200">
          <a:solidFill>
            <a:schemeClr val="tx1"/>
          </a:solidFill>
          <a:latin typeface="+mn-lt"/>
          <a:ea typeface="+mn-ea"/>
          <a:cs typeface="+mn-cs"/>
        </a:defRPr>
      </a:lvl6pPr>
      <a:lvl7pPr marL="2741778" algn="l" defTabSz="913926" rtl="0" eaLnBrk="1" latinLnBrk="0" hangingPunct="1">
        <a:defRPr sz="1800" kern="1200">
          <a:solidFill>
            <a:schemeClr val="tx1"/>
          </a:solidFill>
          <a:latin typeface="+mn-lt"/>
          <a:ea typeface="+mn-ea"/>
          <a:cs typeface="+mn-cs"/>
        </a:defRPr>
      </a:lvl7pPr>
      <a:lvl8pPr marL="3198740" algn="l" defTabSz="913926" rtl="0" eaLnBrk="1" latinLnBrk="0" hangingPunct="1">
        <a:defRPr sz="1800" kern="1200">
          <a:solidFill>
            <a:schemeClr val="tx1"/>
          </a:solidFill>
          <a:latin typeface="+mn-lt"/>
          <a:ea typeface="+mn-ea"/>
          <a:cs typeface="+mn-cs"/>
        </a:defRPr>
      </a:lvl8pPr>
      <a:lvl9pPr marL="3655704" algn="l" defTabSz="9139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0"/>
            <a:ext cx="2133600" cy="365125"/>
          </a:xfrm>
          <a:prstGeom prst="rect">
            <a:avLst/>
          </a:prstGeom>
        </p:spPr>
        <p:txBody>
          <a:bodyPr vert="horz" wrap="square" lIns="91340" tIns="45672" rIns="91340" bIns="45672" numCol="1" anchor="ctr" anchorCtr="0" compatLnSpc="1">
            <a:prstTxWarp prst="textNoShape">
              <a:avLst/>
            </a:prstTxWarp>
          </a:bodyPr>
          <a:lstStyle>
            <a:lvl1pPr>
              <a:defRPr sz="1200" smtClean="0">
                <a:solidFill>
                  <a:srgbClr val="898989"/>
                </a:solidFill>
                <a:latin typeface="Calibri" charset="0"/>
              </a:defRPr>
            </a:lvl1pPr>
          </a:lstStyle>
          <a:p>
            <a:pPr defTabSz="456725">
              <a:lnSpc>
                <a:spcPct val="100000"/>
              </a:lnSpc>
              <a:spcBef>
                <a:spcPct val="0"/>
              </a:spcBef>
              <a:buClrTx/>
              <a:defRPr/>
            </a:pPr>
            <a:fld id="{5B565FDD-02D8-1F4E-BBD5-0DEAC878E8F0}" type="datetime1">
              <a:rPr lang="en-US" b="0" smtClean="0"/>
              <a:pPr defTabSz="456725">
                <a:lnSpc>
                  <a:spcPct val="100000"/>
                </a:lnSpc>
                <a:spcBef>
                  <a:spcPct val="0"/>
                </a:spcBef>
                <a:buClrTx/>
                <a:defRPr/>
              </a:pPr>
              <a:t>6/18/15</a:t>
            </a:fld>
            <a:endParaRPr lang="en-US" b="0"/>
          </a:p>
        </p:txBody>
      </p:sp>
      <p:sp>
        <p:nvSpPr>
          <p:cNvPr id="5" name="Footer Placeholder 4"/>
          <p:cNvSpPr>
            <a:spLocks noGrp="1"/>
          </p:cNvSpPr>
          <p:nvPr>
            <p:ph type="ftr" sz="quarter" idx="3"/>
          </p:nvPr>
        </p:nvSpPr>
        <p:spPr>
          <a:xfrm>
            <a:off x="3124200" y="6356360"/>
            <a:ext cx="2895600" cy="365125"/>
          </a:xfrm>
          <a:prstGeom prst="rect">
            <a:avLst/>
          </a:prstGeom>
        </p:spPr>
        <p:txBody>
          <a:bodyPr vert="horz" wrap="square" lIns="91340" tIns="45672" rIns="91340" bIns="45672" numCol="1" anchor="ctr" anchorCtr="0" compatLnSpc="1">
            <a:prstTxWarp prst="textNoShape">
              <a:avLst/>
            </a:prstTxWarp>
          </a:bodyPr>
          <a:lstStyle>
            <a:lvl1pPr algn="ctr">
              <a:defRPr sz="1200" smtClean="0">
                <a:solidFill>
                  <a:srgbClr val="898989"/>
                </a:solidFill>
                <a:latin typeface="Calibri" charset="0"/>
              </a:defRPr>
            </a:lvl1pPr>
          </a:lstStyle>
          <a:p>
            <a:pPr defTabSz="456725">
              <a:lnSpc>
                <a:spcPct val="100000"/>
              </a:lnSpc>
              <a:spcBef>
                <a:spcPct val="0"/>
              </a:spcBef>
              <a:buClrTx/>
              <a:defRPr/>
            </a:pPr>
            <a:endParaRPr lang="en-US" b="0"/>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wrap="square" lIns="91340" tIns="45672" rIns="91340" bIns="45672" numCol="1" anchor="ctr" anchorCtr="0" compatLnSpc="1">
            <a:prstTxWarp prst="textNoShape">
              <a:avLst/>
            </a:prstTxWarp>
          </a:bodyPr>
          <a:lstStyle>
            <a:lvl1pPr algn="r">
              <a:defRPr sz="1200" smtClean="0">
                <a:solidFill>
                  <a:srgbClr val="898989"/>
                </a:solidFill>
                <a:latin typeface="Calibri" charset="0"/>
              </a:defRPr>
            </a:lvl1pPr>
          </a:lstStyle>
          <a:p>
            <a:pPr defTabSz="456725">
              <a:lnSpc>
                <a:spcPct val="100000"/>
              </a:lnSpc>
              <a:spcBef>
                <a:spcPct val="0"/>
              </a:spcBef>
              <a:buClrTx/>
              <a:defRPr/>
            </a:pPr>
            <a:fld id="{EE5782EF-C63B-4D41-BF06-5F202CB23087}" type="slidenum">
              <a:rPr lang="en-US" b="0" smtClean="0"/>
              <a:pPr defTabSz="456725">
                <a:lnSpc>
                  <a:spcPct val="100000"/>
                </a:lnSpc>
                <a:spcBef>
                  <a:spcPct val="0"/>
                </a:spcBef>
                <a:buClrTx/>
                <a:defRPr/>
              </a:pPr>
              <a:t>‹#›</a:t>
            </a:fld>
            <a:endParaRPr lang="en-US" b="0"/>
          </a:p>
        </p:txBody>
      </p:sp>
    </p:spTree>
    <p:extLst>
      <p:ext uri="{BB962C8B-B14F-4D97-AF65-F5344CB8AC3E}">
        <p14:creationId xmlns:p14="http://schemas.microsoft.com/office/powerpoint/2010/main" val="1508458365"/>
      </p:ext>
    </p:extLst>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Lst>
  <p:txStyles>
    <p:titleStyle>
      <a:lvl1pPr algn="ctr" defTabSz="4567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7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7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7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7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725"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453"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180"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905"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545" indent="-342545" algn="l" defTabSz="4567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180" indent="-285453" algn="l" defTabSz="4567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817" indent="-228363" algn="l" defTabSz="4567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42" indent="-228363" algn="l" defTabSz="4567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269" indent="-228363" algn="l" defTabSz="4567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995" indent="-228363" algn="l" defTabSz="456725" rtl="0" eaLnBrk="1" latinLnBrk="0" hangingPunct="1">
        <a:spcBef>
          <a:spcPct val="20000"/>
        </a:spcBef>
        <a:buFont typeface="Arial"/>
        <a:buChar char="•"/>
        <a:defRPr sz="2000" kern="1200">
          <a:solidFill>
            <a:schemeClr val="tx1"/>
          </a:solidFill>
          <a:latin typeface="+mn-lt"/>
          <a:ea typeface="+mn-ea"/>
          <a:cs typeface="+mn-cs"/>
        </a:defRPr>
      </a:lvl6pPr>
      <a:lvl7pPr marL="2968722" indent="-228363" algn="l" defTabSz="456725" rtl="0" eaLnBrk="1" latinLnBrk="0" hangingPunct="1">
        <a:spcBef>
          <a:spcPct val="20000"/>
        </a:spcBef>
        <a:buFont typeface="Arial"/>
        <a:buChar char="•"/>
        <a:defRPr sz="2000" kern="1200">
          <a:solidFill>
            <a:schemeClr val="tx1"/>
          </a:solidFill>
          <a:latin typeface="+mn-lt"/>
          <a:ea typeface="+mn-ea"/>
          <a:cs typeface="+mn-cs"/>
        </a:defRPr>
      </a:lvl7pPr>
      <a:lvl8pPr marL="3425448" indent="-228363" algn="l" defTabSz="456725" rtl="0" eaLnBrk="1" latinLnBrk="0" hangingPunct="1">
        <a:spcBef>
          <a:spcPct val="20000"/>
        </a:spcBef>
        <a:buFont typeface="Arial"/>
        <a:buChar char="•"/>
        <a:defRPr sz="2000" kern="1200">
          <a:solidFill>
            <a:schemeClr val="tx1"/>
          </a:solidFill>
          <a:latin typeface="+mn-lt"/>
          <a:ea typeface="+mn-ea"/>
          <a:cs typeface="+mn-cs"/>
        </a:defRPr>
      </a:lvl8pPr>
      <a:lvl9pPr marL="3882174" indent="-228363" algn="l" defTabSz="45672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25" rtl="0" eaLnBrk="1" latinLnBrk="0" hangingPunct="1">
        <a:defRPr sz="1800" kern="1200">
          <a:solidFill>
            <a:schemeClr val="tx1"/>
          </a:solidFill>
          <a:latin typeface="+mn-lt"/>
          <a:ea typeface="+mn-ea"/>
          <a:cs typeface="+mn-cs"/>
        </a:defRPr>
      </a:lvl1pPr>
      <a:lvl2pPr marL="456725" algn="l" defTabSz="456725" rtl="0" eaLnBrk="1" latinLnBrk="0" hangingPunct="1">
        <a:defRPr sz="1800" kern="1200">
          <a:solidFill>
            <a:schemeClr val="tx1"/>
          </a:solidFill>
          <a:latin typeface="+mn-lt"/>
          <a:ea typeface="+mn-ea"/>
          <a:cs typeface="+mn-cs"/>
        </a:defRPr>
      </a:lvl2pPr>
      <a:lvl3pPr marL="913453" algn="l" defTabSz="456725" rtl="0" eaLnBrk="1" latinLnBrk="0" hangingPunct="1">
        <a:defRPr sz="1800" kern="1200">
          <a:solidFill>
            <a:schemeClr val="tx1"/>
          </a:solidFill>
          <a:latin typeface="+mn-lt"/>
          <a:ea typeface="+mn-ea"/>
          <a:cs typeface="+mn-cs"/>
        </a:defRPr>
      </a:lvl3pPr>
      <a:lvl4pPr marL="1370180" algn="l" defTabSz="456725" rtl="0" eaLnBrk="1" latinLnBrk="0" hangingPunct="1">
        <a:defRPr sz="1800" kern="1200">
          <a:solidFill>
            <a:schemeClr val="tx1"/>
          </a:solidFill>
          <a:latin typeface="+mn-lt"/>
          <a:ea typeface="+mn-ea"/>
          <a:cs typeface="+mn-cs"/>
        </a:defRPr>
      </a:lvl4pPr>
      <a:lvl5pPr marL="1826905" algn="l" defTabSz="456725" rtl="0" eaLnBrk="1" latinLnBrk="0" hangingPunct="1">
        <a:defRPr sz="1800" kern="1200">
          <a:solidFill>
            <a:schemeClr val="tx1"/>
          </a:solidFill>
          <a:latin typeface="+mn-lt"/>
          <a:ea typeface="+mn-ea"/>
          <a:cs typeface="+mn-cs"/>
        </a:defRPr>
      </a:lvl5pPr>
      <a:lvl6pPr marL="2283632" algn="l" defTabSz="456725" rtl="0" eaLnBrk="1" latinLnBrk="0" hangingPunct="1">
        <a:defRPr sz="1800" kern="1200">
          <a:solidFill>
            <a:schemeClr val="tx1"/>
          </a:solidFill>
          <a:latin typeface="+mn-lt"/>
          <a:ea typeface="+mn-ea"/>
          <a:cs typeface="+mn-cs"/>
        </a:defRPr>
      </a:lvl6pPr>
      <a:lvl7pPr marL="2740358" algn="l" defTabSz="456725" rtl="0" eaLnBrk="1" latinLnBrk="0" hangingPunct="1">
        <a:defRPr sz="1800" kern="1200">
          <a:solidFill>
            <a:schemeClr val="tx1"/>
          </a:solidFill>
          <a:latin typeface="+mn-lt"/>
          <a:ea typeface="+mn-ea"/>
          <a:cs typeface="+mn-cs"/>
        </a:defRPr>
      </a:lvl7pPr>
      <a:lvl8pPr marL="3197080" algn="l" defTabSz="456725" rtl="0" eaLnBrk="1" latinLnBrk="0" hangingPunct="1">
        <a:defRPr sz="1800" kern="1200">
          <a:solidFill>
            <a:schemeClr val="tx1"/>
          </a:solidFill>
          <a:latin typeface="+mn-lt"/>
          <a:ea typeface="+mn-ea"/>
          <a:cs typeface="+mn-cs"/>
        </a:defRPr>
      </a:lvl8pPr>
      <a:lvl9pPr marL="3653809" algn="l" defTabSz="45672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2133600" y="0"/>
            <a:ext cx="7010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600200"/>
            <a:ext cx="8458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Slide Number Placeholder 3"/>
          <p:cNvSpPr>
            <a:spLocks noGrp="1"/>
          </p:cNvSpPr>
          <p:nvPr userDrawn="1">
            <p:ph type="sldNum" sz="quarter" idx="4"/>
          </p:nvPr>
        </p:nvSpPr>
        <p:spPr>
          <a:xfrm>
            <a:off x="7239000" y="6492875"/>
            <a:ext cx="1905000" cy="365125"/>
          </a:xfrm>
          <a:prstGeom prst="rect">
            <a:avLst/>
          </a:prstGeom>
        </p:spPr>
        <p:txBody>
          <a:bodyPr/>
          <a:lstStyle>
            <a:lvl1pPr algn="r">
              <a:defRPr sz="1200">
                <a:solidFill>
                  <a:schemeClr val="bg1">
                    <a:lumMod val="50000"/>
                  </a:schemeClr>
                </a:solidFill>
              </a:defRPr>
            </a:lvl1pPr>
          </a:lstStyle>
          <a:p>
            <a:pPr>
              <a:lnSpc>
                <a:spcPct val="100000"/>
              </a:lnSpc>
              <a:spcBef>
                <a:spcPct val="0"/>
              </a:spcBef>
              <a:buClrTx/>
              <a:buFontTx/>
              <a:buNone/>
              <a:defRPr/>
            </a:pPr>
            <a:fld id="{3E5D075D-2BF1-4B7D-BC20-286C211819A1}" type="slidenum">
              <a:rPr lang="en-US" b="0">
                <a:solidFill>
                  <a:prstClr val="white">
                    <a:lumMod val="50000"/>
                  </a:prstClr>
                </a:solidFill>
                <a:latin typeface="Arial" pitchFamily="34" charset="0"/>
                <a:ea typeface="ＭＳ Ｐゴシック"/>
                <a:cs typeface="ＭＳ Ｐゴシック"/>
              </a:rPr>
              <a:pPr>
                <a:lnSpc>
                  <a:spcPct val="100000"/>
                </a:lnSpc>
                <a:spcBef>
                  <a:spcPct val="0"/>
                </a:spcBef>
                <a:buClrTx/>
                <a:buFontTx/>
                <a:buNone/>
                <a:defRPr/>
              </a:pPr>
              <a:t>‹#›</a:t>
            </a:fld>
            <a:endParaRPr lang="en-US" b="0" dirty="0">
              <a:solidFill>
                <a:prstClr val="white">
                  <a:lumMod val="50000"/>
                </a:prstClr>
              </a:solidFill>
              <a:latin typeface="Arial" pitchFamily="34" charset="0"/>
              <a:ea typeface="ＭＳ Ｐゴシック"/>
              <a:cs typeface="ＭＳ Ｐゴシック"/>
            </a:endParaRPr>
          </a:p>
        </p:txBody>
      </p:sp>
    </p:spTree>
    <p:extLst>
      <p:ext uri="{BB962C8B-B14F-4D97-AF65-F5344CB8AC3E}">
        <p14:creationId xmlns:p14="http://schemas.microsoft.com/office/powerpoint/2010/main" val="4567109"/>
      </p:ext>
    </p:extLst>
  </p:cSld>
  <p:clrMap bg1="lt1" tx1="dk1" bg2="lt2" tx2="dk2" accent1="accent1" accent2="accent2" accent3="accent3" accent4="accent4" accent5="accent5" accent6="accent6" hlink="hlink" folHlink="folHlink"/>
  <p:sldLayoutIdLst>
    <p:sldLayoutId id="2147485649" r:id="rId1"/>
    <p:sldLayoutId id="2147485650" r:id="rId2"/>
    <p:sldLayoutId id="2147485651" r:id="rId3"/>
    <p:sldLayoutId id="2147485652" r:id="rId4"/>
    <p:sldLayoutId id="2147485653" r:id="rId5"/>
    <p:sldLayoutId id="2147485654" r:id="rId6"/>
    <p:sldLayoutId id="2147485655" r:id="rId7"/>
    <p:sldLayoutId id="2147485656" r:id="rId8"/>
    <p:sldLayoutId id="2147485657" r:id="rId9"/>
    <p:sldLayoutId id="2147485658" r:id="rId10"/>
    <p:sldLayoutId id="2147485659" r:id="rId11"/>
  </p:sldLayoutIdLst>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4800" kern="1200">
          <a:solidFill>
            <a:srgbClr val="1D314E"/>
          </a:solidFill>
          <a:latin typeface="+mj-lt"/>
          <a:ea typeface="+mj-ea"/>
          <a:cs typeface="+mj-cs"/>
        </a:defRPr>
      </a:lvl1pPr>
      <a:lvl2pPr algn="l" rtl="0" eaLnBrk="0" fontAlgn="base" hangingPunct="0">
        <a:spcBef>
          <a:spcPct val="0"/>
        </a:spcBef>
        <a:spcAft>
          <a:spcPct val="0"/>
        </a:spcAft>
        <a:defRPr sz="4800">
          <a:solidFill>
            <a:srgbClr val="1D314E"/>
          </a:solidFill>
          <a:latin typeface="TradeGothicBoldCondTwenty"/>
        </a:defRPr>
      </a:lvl2pPr>
      <a:lvl3pPr algn="l" rtl="0" eaLnBrk="0" fontAlgn="base" hangingPunct="0">
        <a:spcBef>
          <a:spcPct val="0"/>
        </a:spcBef>
        <a:spcAft>
          <a:spcPct val="0"/>
        </a:spcAft>
        <a:defRPr sz="4800">
          <a:solidFill>
            <a:srgbClr val="1D314E"/>
          </a:solidFill>
          <a:latin typeface="TradeGothicBoldCondTwenty"/>
        </a:defRPr>
      </a:lvl3pPr>
      <a:lvl4pPr algn="l" rtl="0" eaLnBrk="0" fontAlgn="base" hangingPunct="0">
        <a:spcBef>
          <a:spcPct val="0"/>
        </a:spcBef>
        <a:spcAft>
          <a:spcPct val="0"/>
        </a:spcAft>
        <a:defRPr sz="4800">
          <a:solidFill>
            <a:srgbClr val="1D314E"/>
          </a:solidFill>
          <a:latin typeface="TradeGothicBoldCondTwenty"/>
        </a:defRPr>
      </a:lvl4pPr>
      <a:lvl5pPr algn="l" rtl="0" eaLnBrk="0" fontAlgn="base" hangingPunct="0">
        <a:spcBef>
          <a:spcPct val="0"/>
        </a:spcBef>
        <a:spcAft>
          <a:spcPct val="0"/>
        </a:spcAft>
        <a:defRPr sz="4800">
          <a:solidFill>
            <a:srgbClr val="1D314E"/>
          </a:solidFill>
          <a:latin typeface="TradeGothicBoldCondTwenty"/>
        </a:defRPr>
      </a:lvl5pPr>
      <a:lvl6pPr marL="457200" algn="l" rtl="0" eaLnBrk="1" fontAlgn="base" hangingPunct="1">
        <a:spcBef>
          <a:spcPct val="0"/>
        </a:spcBef>
        <a:spcAft>
          <a:spcPct val="0"/>
        </a:spcAft>
        <a:defRPr sz="4800">
          <a:solidFill>
            <a:srgbClr val="1D314E"/>
          </a:solidFill>
          <a:latin typeface="TradeGothicBoldCondTwenty"/>
        </a:defRPr>
      </a:lvl6pPr>
      <a:lvl7pPr marL="914400" algn="l" rtl="0" eaLnBrk="1" fontAlgn="base" hangingPunct="1">
        <a:spcBef>
          <a:spcPct val="0"/>
        </a:spcBef>
        <a:spcAft>
          <a:spcPct val="0"/>
        </a:spcAft>
        <a:defRPr sz="4800">
          <a:solidFill>
            <a:srgbClr val="1D314E"/>
          </a:solidFill>
          <a:latin typeface="TradeGothicBoldCondTwenty"/>
        </a:defRPr>
      </a:lvl7pPr>
      <a:lvl8pPr marL="1371600" algn="l" rtl="0" eaLnBrk="1" fontAlgn="base" hangingPunct="1">
        <a:spcBef>
          <a:spcPct val="0"/>
        </a:spcBef>
        <a:spcAft>
          <a:spcPct val="0"/>
        </a:spcAft>
        <a:defRPr sz="4800">
          <a:solidFill>
            <a:srgbClr val="1D314E"/>
          </a:solidFill>
          <a:latin typeface="TradeGothicBoldCondTwenty"/>
        </a:defRPr>
      </a:lvl8pPr>
      <a:lvl9pPr marL="1828800" algn="l" rtl="0" eaLnBrk="1" fontAlgn="base" hangingPunct="1">
        <a:spcBef>
          <a:spcPct val="0"/>
        </a:spcBef>
        <a:spcAft>
          <a:spcPct val="0"/>
        </a:spcAft>
        <a:defRPr sz="4800">
          <a:solidFill>
            <a:srgbClr val="1D314E"/>
          </a:solidFill>
          <a:latin typeface="TradeGothicBoldCondTwenty"/>
        </a:defRPr>
      </a:lvl9pPr>
    </p:titleStyle>
    <p:bodyStyle>
      <a:lvl1pPr marL="342900" indent="-342900" algn="l" rtl="0" eaLnBrk="0" fontAlgn="base" hangingPunct="0">
        <a:spcBef>
          <a:spcPct val="20000"/>
        </a:spcBef>
        <a:spcAft>
          <a:spcPct val="0"/>
        </a:spcAft>
        <a:buFont typeface="Arial" pitchFamily="34" charset="0"/>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3"/>
        </a:buBlip>
        <a:defRPr sz="2800" kern="1200">
          <a:solidFill>
            <a:schemeClr val="tx1"/>
          </a:solidFill>
          <a:latin typeface="TradeGothicCondEighteen" pitchFamily="2" charset="0"/>
          <a:ea typeface="+mn-ea"/>
          <a:cs typeface="+mn-cs"/>
        </a:defRPr>
      </a:lvl2pPr>
      <a:lvl3pPr marL="1143000" indent="-228600" algn="l" rtl="0" eaLnBrk="0" fontAlgn="base" hangingPunct="0">
        <a:spcBef>
          <a:spcPct val="20000"/>
        </a:spcBef>
        <a:spcAft>
          <a:spcPct val="0"/>
        </a:spcAft>
        <a:buSzPct val="85000"/>
        <a:buBlip>
          <a:blip r:embed="rId14"/>
        </a:buBlip>
        <a:defRPr sz="2400" kern="1200">
          <a:solidFill>
            <a:schemeClr val="tx1"/>
          </a:solidFill>
          <a:latin typeface="TradeGothicCondEighteen" pitchFamily="2" charset="0"/>
          <a:ea typeface="+mn-ea"/>
          <a:cs typeface="+mn-cs"/>
        </a:defRPr>
      </a:lvl3pPr>
      <a:lvl4pPr marL="1600200" indent="-228600" algn="l" rtl="0" eaLnBrk="0" fontAlgn="base" hangingPunct="0">
        <a:spcBef>
          <a:spcPct val="20000"/>
        </a:spcBef>
        <a:spcAft>
          <a:spcPct val="0"/>
        </a:spcAft>
        <a:buSzPct val="85000"/>
        <a:buBlip>
          <a:blip r:embed="rId15"/>
        </a:buBlip>
        <a:defRPr sz="2000" kern="1200">
          <a:solidFill>
            <a:schemeClr val="tx1"/>
          </a:solidFill>
          <a:latin typeface="TradeGothicCondEighteen" pitchFamily="2" charset="0"/>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TradeGothicCondEighteen"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Times New Roman" pitchFamily="18" charset="0"/>
              </a:defRPr>
            </a:lvl1pPr>
          </a:lstStyle>
          <a:p>
            <a:pPr>
              <a:lnSpc>
                <a:spcPct val="100000"/>
              </a:lnSpc>
              <a:spcBef>
                <a:spcPct val="0"/>
              </a:spcBef>
              <a:buClrTx/>
              <a:buFontTx/>
              <a:buNone/>
              <a:defRPr/>
            </a:pPr>
            <a:r>
              <a:rPr lang="en-US" b="0">
                <a:latin typeface="Times New Roman"/>
              </a:rPr>
              <a:t>February 24, 2005</a:t>
            </a:r>
          </a:p>
        </p:txBody>
      </p:sp>
      <p:sp>
        <p:nvSpPr>
          <p:cNvPr id="2129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Times New Roman" pitchFamily="18" charset="0"/>
              </a:defRPr>
            </a:lvl1pPr>
          </a:lstStyle>
          <a:p>
            <a:pPr>
              <a:lnSpc>
                <a:spcPct val="100000"/>
              </a:lnSpc>
              <a:spcBef>
                <a:spcPct val="0"/>
              </a:spcBef>
              <a:buClrTx/>
              <a:buFontTx/>
              <a:buNone/>
              <a:defRPr/>
            </a:pPr>
            <a:r>
              <a:rPr lang="en-US" b="0">
                <a:latin typeface="Times New Roman"/>
              </a:rPr>
              <a:t>World Meteorological Organization</a:t>
            </a:r>
          </a:p>
        </p:txBody>
      </p:sp>
      <p:sp>
        <p:nvSpPr>
          <p:cNvPr id="2129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lnSpc>
                <a:spcPct val="100000"/>
              </a:lnSpc>
              <a:spcBef>
                <a:spcPct val="0"/>
              </a:spcBef>
              <a:buClrTx/>
              <a:buFontTx/>
              <a:buNone/>
            </a:pPr>
            <a:fld id="{DEA7D53C-86EE-0643-B6B5-A23FD8B6948A}" type="slidenum">
              <a:rPr lang="en-US" b="0" smtClean="0"/>
              <a:pPr>
                <a:lnSpc>
                  <a:spcPct val="100000"/>
                </a:lnSpc>
                <a:spcBef>
                  <a:spcPct val="0"/>
                </a:spcBef>
                <a:buClrTx/>
                <a:buFontTx/>
                <a:buNone/>
              </a:pPr>
              <a:t>‹#›</a:t>
            </a:fld>
            <a:endParaRPr lang="en-US" b="0" smtClean="0"/>
          </a:p>
        </p:txBody>
      </p:sp>
    </p:spTree>
    <p:extLst>
      <p:ext uri="{BB962C8B-B14F-4D97-AF65-F5344CB8AC3E}">
        <p14:creationId xmlns:p14="http://schemas.microsoft.com/office/powerpoint/2010/main" val="3510333389"/>
      </p:ext>
    </p:extLst>
  </p:cSld>
  <p:clrMap bg1="lt1" tx1="dk1" bg2="lt2" tx2="dk2" accent1="accent1" accent2="accent2" accent3="accent3" accent4="accent4" accent5="accent5" accent6="accent6" hlink="hlink" folHlink="folHlink"/>
  <p:sldLayoutIdLst>
    <p:sldLayoutId id="2147485662" r:id="rId1"/>
    <p:sldLayoutId id="2147485663" r:id="rId2"/>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2133600" y="0"/>
            <a:ext cx="7010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600200"/>
            <a:ext cx="8458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Slide Number Placeholder 3"/>
          <p:cNvSpPr>
            <a:spLocks noGrp="1"/>
          </p:cNvSpPr>
          <p:nvPr userDrawn="1">
            <p:ph type="sldNum" sz="quarter" idx="4"/>
          </p:nvPr>
        </p:nvSpPr>
        <p:spPr>
          <a:xfrm>
            <a:off x="7239000" y="6492875"/>
            <a:ext cx="1905000" cy="365125"/>
          </a:xfrm>
          <a:prstGeom prst="rect">
            <a:avLst/>
          </a:prstGeom>
        </p:spPr>
        <p:txBody>
          <a:bodyPr/>
          <a:lstStyle>
            <a:lvl1pPr algn="r">
              <a:defRPr sz="1200">
                <a:solidFill>
                  <a:schemeClr val="bg1">
                    <a:lumMod val="50000"/>
                  </a:schemeClr>
                </a:solidFill>
              </a:defRPr>
            </a:lvl1pPr>
          </a:lstStyle>
          <a:p>
            <a:pPr>
              <a:lnSpc>
                <a:spcPct val="100000"/>
              </a:lnSpc>
              <a:spcBef>
                <a:spcPct val="0"/>
              </a:spcBef>
              <a:buClrTx/>
              <a:buFontTx/>
              <a:buNone/>
              <a:defRPr/>
            </a:pPr>
            <a:fld id="{3E5D075D-2BF1-4B7D-BC20-286C211819A1}" type="slidenum">
              <a:rPr lang="en-US" b="0">
                <a:solidFill>
                  <a:prstClr val="white">
                    <a:lumMod val="50000"/>
                  </a:prstClr>
                </a:solidFill>
                <a:latin typeface="Arial" pitchFamily="34" charset="0"/>
                <a:ea typeface="ＭＳ Ｐゴシック"/>
                <a:cs typeface="ＭＳ Ｐゴシック"/>
              </a:rPr>
              <a:pPr>
                <a:lnSpc>
                  <a:spcPct val="100000"/>
                </a:lnSpc>
                <a:spcBef>
                  <a:spcPct val="0"/>
                </a:spcBef>
                <a:buClrTx/>
                <a:buFontTx/>
                <a:buNone/>
                <a:defRPr/>
              </a:pPr>
              <a:t>‹#›</a:t>
            </a:fld>
            <a:endParaRPr lang="en-US" b="0" dirty="0">
              <a:solidFill>
                <a:prstClr val="white">
                  <a:lumMod val="50000"/>
                </a:prstClr>
              </a:solidFill>
              <a:latin typeface="Arial" pitchFamily="34" charset="0"/>
              <a:ea typeface="ＭＳ Ｐゴシック"/>
              <a:cs typeface="ＭＳ Ｐゴシック"/>
            </a:endParaRPr>
          </a:p>
        </p:txBody>
      </p:sp>
    </p:spTree>
    <p:extLst>
      <p:ext uri="{BB962C8B-B14F-4D97-AF65-F5344CB8AC3E}">
        <p14:creationId xmlns:p14="http://schemas.microsoft.com/office/powerpoint/2010/main" val="2112452077"/>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4800" kern="1200">
          <a:solidFill>
            <a:srgbClr val="1D314E"/>
          </a:solidFill>
          <a:latin typeface="+mj-lt"/>
          <a:ea typeface="+mj-ea"/>
          <a:cs typeface="+mj-cs"/>
        </a:defRPr>
      </a:lvl1pPr>
      <a:lvl2pPr algn="l" rtl="0" eaLnBrk="0" fontAlgn="base" hangingPunct="0">
        <a:spcBef>
          <a:spcPct val="0"/>
        </a:spcBef>
        <a:spcAft>
          <a:spcPct val="0"/>
        </a:spcAft>
        <a:defRPr sz="4800">
          <a:solidFill>
            <a:srgbClr val="1D314E"/>
          </a:solidFill>
          <a:latin typeface="TradeGothicBoldCondTwenty"/>
        </a:defRPr>
      </a:lvl2pPr>
      <a:lvl3pPr algn="l" rtl="0" eaLnBrk="0" fontAlgn="base" hangingPunct="0">
        <a:spcBef>
          <a:spcPct val="0"/>
        </a:spcBef>
        <a:spcAft>
          <a:spcPct val="0"/>
        </a:spcAft>
        <a:defRPr sz="4800">
          <a:solidFill>
            <a:srgbClr val="1D314E"/>
          </a:solidFill>
          <a:latin typeface="TradeGothicBoldCondTwenty"/>
        </a:defRPr>
      </a:lvl3pPr>
      <a:lvl4pPr algn="l" rtl="0" eaLnBrk="0" fontAlgn="base" hangingPunct="0">
        <a:spcBef>
          <a:spcPct val="0"/>
        </a:spcBef>
        <a:spcAft>
          <a:spcPct val="0"/>
        </a:spcAft>
        <a:defRPr sz="4800">
          <a:solidFill>
            <a:srgbClr val="1D314E"/>
          </a:solidFill>
          <a:latin typeface="TradeGothicBoldCondTwenty"/>
        </a:defRPr>
      </a:lvl4pPr>
      <a:lvl5pPr algn="l" rtl="0" eaLnBrk="0" fontAlgn="base" hangingPunct="0">
        <a:spcBef>
          <a:spcPct val="0"/>
        </a:spcBef>
        <a:spcAft>
          <a:spcPct val="0"/>
        </a:spcAft>
        <a:defRPr sz="4800">
          <a:solidFill>
            <a:srgbClr val="1D314E"/>
          </a:solidFill>
          <a:latin typeface="TradeGothicBoldCondTwenty"/>
        </a:defRPr>
      </a:lvl5pPr>
      <a:lvl6pPr marL="457200" algn="l" rtl="0" eaLnBrk="1" fontAlgn="base" hangingPunct="1">
        <a:spcBef>
          <a:spcPct val="0"/>
        </a:spcBef>
        <a:spcAft>
          <a:spcPct val="0"/>
        </a:spcAft>
        <a:defRPr sz="4800">
          <a:solidFill>
            <a:srgbClr val="1D314E"/>
          </a:solidFill>
          <a:latin typeface="TradeGothicBoldCondTwenty"/>
        </a:defRPr>
      </a:lvl6pPr>
      <a:lvl7pPr marL="914400" algn="l" rtl="0" eaLnBrk="1" fontAlgn="base" hangingPunct="1">
        <a:spcBef>
          <a:spcPct val="0"/>
        </a:spcBef>
        <a:spcAft>
          <a:spcPct val="0"/>
        </a:spcAft>
        <a:defRPr sz="4800">
          <a:solidFill>
            <a:srgbClr val="1D314E"/>
          </a:solidFill>
          <a:latin typeface="TradeGothicBoldCondTwenty"/>
        </a:defRPr>
      </a:lvl7pPr>
      <a:lvl8pPr marL="1371600" algn="l" rtl="0" eaLnBrk="1" fontAlgn="base" hangingPunct="1">
        <a:spcBef>
          <a:spcPct val="0"/>
        </a:spcBef>
        <a:spcAft>
          <a:spcPct val="0"/>
        </a:spcAft>
        <a:defRPr sz="4800">
          <a:solidFill>
            <a:srgbClr val="1D314E"/>
          </a:solidFill>
          <a:latin typeface="TradeGothicBoldCondTwenty"/>
        </a:defRPr>
      </a:lvl8pPr>
      <a:lvl9pPr marL="1828800" algn="l" rtl="0" eaLnBrk="1" fontAlgn="base" hangingPunct="1">
        <a:spcBef>
          <a:spcPct val="0"/>
        </a:spcBef>
        <a:spcAft>
          <a:spcPct val="0"/>
        </a:spcAft>
        <a:defRPr sz="4800">
          <a:solidFill>
            <a:srgbClr val="1D314E"/>
          </a:solidFill>
          <a:latin typeface="TradeGothicBoldCondTwenty"/>
        </a:defRPr>
      </a:lvl9pPr>
    </p:titleStyle>
    <p:bodyStyle>
      <a:lvl1pPr marL="342900" indent="-342900" algn="l" rtl="0" eaLnBrk="0" fontAlgn="base" hangingPunct="0">
        <a:spcBef>
          <a:spcPct val="20000"/>
        </a:spcBef>
        <a:spcAft>
          <a:spcPct val="0"/>
        </a:spcAft>
        <a:buFont typeface="Arial" pitchFamily="34" charset="0"/>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4"/>
        </a:buBlip>
        <a:defRPr sz="2800" kern="1200">
          <a:solidFill>
            <a:schemeClr val="tx1"/>
          </a:solidFill>
          <a:latin typeface="TradeGothicCondEighteen" pitchFamily="2" charset="0"/>
          <a:ea typeface="+mn-ea"/>
          <a:cs typeface="+mn-cs"/>
        </a:defRPr>
      </a:lvl2pPr>
      <a:lvl3pPr marL="1143000" indent="-228600" algn="l" rtl="0" eaLnBrk="0" fontAlgn="base" hangingPunct="0">
        <a:spcBef>
          <a:spcPct val="20000"/>
        </a:spcBef>
        <a:spcAft>
          <a:spcPct val="0"/>
        </a:spcAft>
        <a:buSzPct val="85000"/>
        <a:buBlip>
          <a:blip r:embed="rId15"/>
        </a:buBlip>
        <a:defRPr sz="2400" kern="1200">
          <a:solidFill>
            <a:schemeClr val="tx1"/>
          </a:solidFill>
          <a:latin typeface="TradeGothicCondEighteen" pitchFamily="2" charset="0"/>
          <a:ea typeface="+mn-ea"/>
          <a:cs typeface="+mn-cs"/>
        </a:defRPr>
      </a:lvl3pPr>
      <a:lvl4pPr marL="1600200" indent="-228600" algn="l" rtl="0" eaLnBrk="0" fontAlgn="base" hangingPunct="0">
        <a:spcBef>
          <a:spcPct val="20000"/>
        </a:spcBef>
        <a:spcAft>
          <a:spcPct val="0"/>
        </a:spcAft>
        <a:buSzPct val="85000"/>
        <a:buBlip>
          <a:blip r:embed="rId16"/>
        </a:buBlip>
        <a:defRPr sz="2000" kern="1200">
          <a:solidFill>
            <a:schemeClr val="tx1"/>
          </a:solidFill>
          <a:latin typeface="TradeGothicCondEighteen" pitchFamily="2" charset="0"/>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TradeGothicCondEighteen"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Times New Roman" pitchFamily="18" charset="0"/>
              </a:defRPr>
            </a:lvl1pPr>
          </a:lstStyle>
          <a:p>
            <a:pPr>
              <a:lnSpc>
                <a:spcPct val="100000"/>
              </a:lnSpc>
              <a:spcBef>
                <a:spcPct val="0"/>
              </a:spcBef>
              <a:buClrTx/>
              <a:buFontTx/>
              <a:buNone/>
              <a:defRPr/>
            </a:pPr>
            <a:r>
              <a:rPr lang="en-US" b="0">
                <a:latin typeface="Times New Roman"/>
              </a:rPr>
              <a:t>February 24, 2005</a:t>
            </a:r>
          </a:p>
        </p:txBody>
      </p:sp>
      <p:sp>
        <p:nvSpPr>
          <p:cNvPr id="2129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Times New Roman" pitchFamily="18" charset="0"/>
              </a:defRPr>
            </a:lvl1pPr>
          </a:lstStyle>
          <a:p>
            <a:pPr>
              <a:lnSpc>
                <a:spcPct val="100000"/>
              </a:lnSpc>
              <a:spcBef>
                <a:spcPct val="0"/>
              </a:spcBef>
              <a:buClrTx/>
              <a:buFontTx/>
              <a:buNone/>
              <a:defRPr/>
            </a:pPr>
            <a:r>
              <a:rPr lang="en-US" b="0">
                <a:latin typeface="Times New Roman"/>
              </a:rPr>
              <a:t>World Meteorological Organization</a:t>
            </a:r>
          </a:p>
        </p:txBody>
      </p:sp>
      <p:sp>
        <p:nvSpPr>
          <p:cNvPr id="2129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lnSpc>
                <a:spcPct val="100000"/>
              </a:lnSpc>
              <a:spcBef>
                <a:spcPct val="0"/>
              </a:spcBef>
              <a:buClrTx/>
              <a:buFontTx/>
              <a:buNone/>
            </a:pPr>
            <a:fld id="{DEA7D53C-86EE-0643-B6B5-A23FD8B6948A}" type="slidenum">
              <a:rPr lang="en-US" b="0" smtClean="0"/>
              <a:pPr>
                <a:lnSpc>
                  <a:spcPct val="100000"/>
                </a:lnSpc>
                <a:spcBef>
                  <a:spcPct val="0"/>
                </a:spcBef>
                <a:buClrTx/>
                <a:buFontTx/>
                <a:buNone/>
              </a:pPr>
              <a:t>‹#›</a:t>
            </a:fld>
            <a:endParaRPr lang="en-US" b="0" smtClean="0"/>
          </a:p>
        </p:txBody>
      </p:sp>
    </p:spTree>
    <p:extLst>
      <p:ext uri="{BB962C8B-B14F-4D97-AF65-F5344CB8AC3E}">
        <p14:creationId xmlns:p14="http://schemas.microsoft.com/office/powerpoint/2010/main" val="2300827657"/>
      </p:ext>
    </p:extLst>
  </p:cSld>
  <p:clrMap bg1="lt1" tx1="dk1" bg2="lt2" tx2="dk2" accent1="accent1" accent2="accent2" accent3="accent3" accent4="accent4" accent5="accent5" accent6="accent6" hlink="hlink" folHlink="folHlink"/>
  <p:sldLayoutIdLst>
    <p:sldLayoutId id="2147485679" r:id="rId1"/>
    <p:sldLayoutId id="2147485680" r:id="rId2"/>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2133600" y="0"/>
            <a:ext cx="7010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600200"/>
            <a:ext cx="8458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Slide Number Placeholder 3"/>
          <p:cNvSpPr>
            <a:spLocks noGrp="1"/>
          </p:cNvSpPr>
          <p:nvPr userDrawn="1">
            <p:ph type="sldNum" sz="quarter" idx="4"/>
          </p:nvPr>
        </p:nvSpPr>
        <p:spPr>
          <a:xfrm>
            <a:off x="7239000" y="6492875"/>
            <a:ext cx="1905000" cy="365125"/>
          </a:xfrm>
          <a:prstGeom prst="rect">
            <a:avLst/>
          </a:prstGeom>
        </p:spPr>
        <p:txBody>
          <a:bodyPr/>
          <a:lstStyle>
            <a:lvl1pPr algn="r">
              <a:defRPr sz="1200">
                <a:solidFill>
                  <a:schemeClr val="bg1">
                    <a:lumMod val="50000"/>
                  </a:schemeClr>
                </a:solidFill>
              </a:defRPr>
            </a:lvl1pPr>
          </a:lstStyle>
          <a:p>
            <a:pPr>
              <a:lnSpc>
                <a:spcPct val="100000"/>
              </a:lnSpc>
              <a:spcBef>
                <a:spcPct val="0"/>
              </a:spcBef>
              <a:buClrTx/>
              <a:buFontTx/>
              <a:buNone/>
              <a:defRPr/>
            </a:pPr>
            <a:fld id="{3E5D075D-2BF1-4B7D-BC20-286C211819A1}" type="slidenum">
              <a:rPr lang="en-US" b="0">
                <a:solidFill>
                  <a:prstClr val="white">
                    <a:lumMod val="50000"/>
                  </a:prstClr>
                </a:solidFill>
                <a:latin typeface="Arial" pitchFamily="34" charset="0"/>
                <a:ea typeface="ＭＳ Ｐゴシック"/>
                <a:cs typeface="ＭＳ Ｐゴシック"/>
              </a:rPr>
              <a:pPr>
                <a:lnSpc>
                  <a:spcPct val="100000"/>
                </a:lnSpc>
                <a:spcBef>
                  <a:spcPct val="0"/>
                </a:spcBef>
                <a:buClrTx/>
                <a:buFontTx/>
                <a:buNone/>
                <a:defRPr/>
              </a:pPr>
              <a:t>‹#›</a:t>
            </a:fld>
            <a:endParaRPr lang="en-US" b="0" dirty="0">
              <a:solidFill>
                <a:prstClr val="white">
                  <a:lumMod val="50000"/>
                </a:prstClr>
              </a:solidFill>
              <a:latin typeface="Arial" pitchFamily="34" charset="0"/>
              <a:ea typeface="ＭＳ Ｐゴシック"/>
              <a:cs typeface="ＭＳ Ｐゴシック"/>
            </a:endParaRPr>
          </a:p>
        </p:txBody>
      </p:sp>
    </p:spTree>
    <p:extLst>
      <p:ext uri="{BB962C8B-B14F-4D97-AF65-F5344CB8AC3E}">
        <p14:creationId xmlns:p14="http://schemas.microsoft.com/office/powerpoint/2010/main" val="1777752274"/>
      </p:ext>
    </p:extLst>
  </p:cSld>
  <p:clrMap bg1="lt1" tx1="dk1" bg2="lt2" tx2="dk2" accent1="accent1" accent2="accent2" accent3="accent3" accent4="accent4" accent5="accent5" accent6="accent6" hlink="hlink" folHlink="folHlink"/>
  <p:sldLayoutIdLst>
    <p:sldLayoutId id="2147485682" r:id="rId1"/>
    <p:sldLayoutId id="2147485683" r:id="rId2"/>
    <p:sldLayoutId id="2147485684" r:id="rId3"/>
    <p:sldLayoutId id="2147485685" r:id="rId4"/>
    <p:sldLayoutId id="2147485686" r:id="rId5"/>
    <p:sldLayoutId id="2147485687" r:id="rId6"/>
    <p:sldLayoutId id="2147485688" r:id="rId7"/>
    <p:sldLayoutId id="2147485689" r:id="rId8"/>
    <p:sldLayoutId id="2147485690" r:id="rId9"/>
    <p:sldLayoutId id="2147485691" r:id="rId10"/>
    <p:sldLayoutId id="2147485693" r:id="rId11"/>
  </p:sldLayoutIdLst>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4800" kern="1200">
          <a:solidFill>
            <a:srgbClr val="1D314E"/>
          </a:solidFill>
          <a:latin typeface="+mj-lt"/>
          <a:ea typeface="+mj-ea"/>
          <a:cs typeface="+mj-cs"/>
        </a:defRPr>
      </a:lvl1pPr>
      <a:lvl2pPr algn="l" rtl="0" eaLnBrk="0" fontAlgn="base" hangingPunct="0">
        <a:spcBef>
          <a:spcPct val="0"/>
        </a:spcBef>
        <a:spcAft>
          <a:spcPct val="0"/>
        </a:spcAft>
        <a:defRPr sz="4800">
          <a:solidFill>
            <a:srgbClr val="1D314E"/>
          </a:solidFill>
          <a:latin typeface="TradeGothicBoldCondTwenty"/>
        </a:defRPr>
      </a:lvl2pPr>
      <a:lvl3pPr algn="l" rtl="0" eaLnBrk="0" fontAlgn="base" hangingPunct="0">
        <a:spcBef>
          <a:spcPct val="0"/>
        </a:spcBef>
        <a:spcAft>
          <a:spcPct val="0"/>
        </a:spcAft>
        <a:defRPr sz="4800">
          <a:solidFill>
            <a:srgbClr val="1D314E"/>
          </a:solidFill>
          <a:latin typeface="TradeGothicBoldCondTwenty"/>
        </a:defRPr>
      </a:lvl3pPr>
      <a:lvl4pPr algn="l" rtl="0" eaLnBrk="0" fontAlgn="base" hangingPunct="0">
        <a:spcBef>
          <a:spcPct val="0"/>
        </a:spcBef>
        <a:spcAft>
          <a:spcPct val="0"/>
        </a:spcAft>
        <a:defRPr sz="4800">
          <a:solidFill>
            <a:srgbClr val="1D314E"/>
          </a:solidFill>
          <a:latin typeface="TradeGothicBoldCondTwenty"/>
        </a:defRPr>
      </a:lvl4pPr>
      <a:lvl5pPr algn="l" rtl="0" eaLnBrk="0" fontAlgn="base" hangingPunct="0">
        <a:spcBef>
          <a:spcPct val="0"/>
        </a:spcBef>
        <a:spcAft>
          <a:spcPct val="0"/>
        </a:spcAft>
        <a:defRPr sz="4800">
          <a:solidFill>
            <a:srgbClr val="1D314E"/>
          </a:solidFill>
          <a:latin typeface="TradeGothicBoldCondTwenty"/>
        </a:defRPr>
      </a:lvl5pPr>
      <a:lvl6pPr marL="457200" algn="l" rtl="0" eaLnBrk="1" fontAlgn="base" hangingPunct="1">
        <a:spcBef>
          <a:spcPct val="0"/>
        </a:spcBef>
        <a:spcAft>
          <a:spcPct val="0"/>
        </a:spcAft>
        <a:defRPr sz="4800">
          <a:solidFill>
            <a:srgbClr val="1D314E"/>
          </a:solidFill>
          <a:latin typeface="TradeGothicBoldCondTwenty"/>
        </a:defRPr>
      </a:lvl6pPr>
      <a:lvl7pPr marL="914400" algn="l" rtl="0" eaLnBrk="1" fontAlgn="base" hangingPunct="1">
        <a:spcBef>
          <a:spcPct val="0"/>
        </a:spcBef>
        <a:spcAft>
          <a:spcPct val="0"/>
        </a:spcAft>
        <a:defRPr sz="4800">
          <a:solidFill>
            <a:srgbClr val="1D314E"/>
          </a:solidFill>
          <a:latin typeface="TradeGothicBoldCondTwenty"/>
        </a:defRPr>
      </a:lvl7pPr>
      <a:lvl8pPr marL="1371600" algn="l" rtl="0" eaLnBrk="1" fontAlgn="base" hangingPunct="1">
        <a:spcBef>
          <a:spcPct val="0"/>
        </a:spcBef>
        <a:spcAft>
          <a:spcPct val="0"/>
        </a:spcAft>
        <a:defRPr sz="4800">
          <a:solidFill>
            <a:srgbClr val="1D314E"/>
          </a:solidFill>
          <a:latin typeface="TradeGothicBoldCondTwenty"/>
        </a:defRPr>
      </a:lvl8pPr>
      <a:lvl9pPr marL="1828800" algn="l" rtl="0" eaLnBrk="1" fontAlgn="base" hangingPunct="1">
        <a:spcBef>
          <a:spcPct val="0"/>
        </a:spcBef>
        <a:spcAft>
          <a:spcPct val="0"/>
        </a:spcAft>
        <a:defRPr sz="4800">
          <a:solidFill>
            <a:srgbClr val="1D314E"/>
          </a:solidFill>
          <a:latin typeface="TradeGothicBoldCondTwenty"/>
        </a:defRPr>
      </a:lvl9pPr>
    </p:titleStyle>
    <p:bodyStyle>
      <a:lvl1pPr marL="342900" indent="-342900" algn="l" rtl="0" eaLnBrk="0" fontAlgn="base" hangingPunct="0">
        <a:spcBef>
          <a:spcPct val="20000"/>
        </a:spcBef>
        <a:spcAft>
          <a:spcPct val="0"/>
        </a:spcAft>
        <a:buFont typeface="Arial" pitchFamily="34" charset="0"/>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3"/>
        </a:buBlip>
        <a:defRPr sz="2800" kern="1200">
          <a:solidFill>
            <a:schemeClr val="tx1"/>
          </a:solidFill>
          <a:latin typeface="TradeGothicCondEighteen" pitchFamily="2" charset="0"/>
          <a:ea typeface="+mn-ea"/>
          <a:cs typeface="+mn-cs"/>
        </a:defRPr>
      </a:lvl2pPr>
      <a:lvl3pPr marL="1143000" indent="-228600" algn="l" rtl="0" eaLnBrk="0" fontAlgn="base" hangingPunct="0">
        <a:spcBef>
          <a:spcPct val="20000"/>
        </a:spcBef>
        <a:spcAft>
          <a:spcPct val="0"/>
        </a:spcAft>
        <a:buSzPct val="85000"/>
        <a:buBlip>
          <a:blip r:embed="rId14"/>
        </a:buBlip>
        <a:defRPr sz="2400" kern="1200">
          <a:solidFill>
            <a:schemeClr val="tx1"/>
          </a:solidFill>
          <a:latin typeface="TradeGothicCondEighteen" pitchFamily="2" charset="0"/>
          <a:ea typeface="+mn-ea"/>
          <a:cs typeface="+mn-cs"/>
        </a:defRPr>
      </a:lvl3pPr>
      <a:lvl4pPr marL="1600200" indent="-228600" algn="l" rtl="0" eaLnBrk="0" fontAlgn="base" hangingPunct="0">
        <a:spcBef>
          <a:spcPct val="20000"/>
        </a:spcBef>
        <a:spcAft>
          <a:spcPct val="0"/>
        </a:spcAft>
        <a:buSzPct val="85000"/>
        <a:buBlip>
          <a:blip r:embed="rId15"/>
        </a:buBlip>
        <a:defRPr sz="2000" kern="1200">
          <a:solidFill>
            <a:schemeClr val="tx1"/>
          </a:solidFill>
          <a:latin typeface="TradeGothicCondEighteen" pitchFamily="2" charset="0"/>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TradeGothicCondEighteen"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lnSpc>
                <a:spcPct val="100000"/>
              </a:lnSpc>
              <a:spcBef>
                <a:spcPts val="0"/>
              </a:spcBef>
              <a:spcAft>
                <a:spcPts val="0"/>
              </a:spcAft>
              <a:buClrTx/>
              <a:buFontTx/>
              <a:buNone/>
            </a:pPr>
            <a:fld id="{0EBE30AC-F3E7-42DF-A2E8-F605A386225B}" type="datetime1">
              <a:rPr lang="en-US" b="0" smtClean="0">
                <a:solidFill>
                  <a:prstClr val="black">
                    <a:tint val="75000"/>
                  </a:prstClr>
                </a:solidFill>
                <a:latin typeface="Calibri"/>
                <a:ea typeface="+mn-ea"/>
                <a:cs typeface="+mn-cs"/>
              </a:rPr>
              <a:pPr defTabSz="457200" fontAlgn="auto">
                <a:lnSpc>
                  <a:spcPct val="100000"/>
                </a:lnSpc>
                <a:spcBef>
                  <a:spcPts val="0"/>
                </a:spcBef>
                <a:spcAft>
                  <a:spcPts val="0"/>
                </a:spcAft>
                <a:buClrTx/>
                <a:buFontTx/>
                <a:buNone/>
              </a:pPr>
              <a:t>6/18/15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lnSpc>
                <a:spcPct val="100000"/>
              </a:lnSpc>
              <a:spcBef>
                <a:spcPts val="0"/>
              </a:spcBef>
              <a:spcAft>
                <a:spcPts val="0"/>
              </a:spcAft>
              <a:buClrTx/>
              <a:buFontTx/>
              <a:buNone/>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lnSpc>
                <a:spcPct val="100000"/>
              </a:lnSpc>
              <a:spcBef>
                <a:spcPts val="0"/>
              </a:spcBef>
              <a:spcAft>
                <a:spcPts val="0"/>
              </a:spcAft>
              <a:buClrTx/>
              <a:buFontTx/>
              <a:buNone/>
            </a:pPr>
            <a:fld id="{96E36F11-A39A-294D-A59D-6180D50ED29D}" type="slidenum">
              <a:rPr lang="en-US" b="0" smtClean="0">
                <a:solidFill>
                  <a:prstClr val="black">
                    <a:tint val="75000"/>
                  </a:prstClr>
                </a:solidFill>
                <a:latin typeface="Calibri"/>
                <a:ea typeface="+mn-ea"/>
                <a:cs typeface="+mn-cs"/>
              </a:rPr>
              <a:pPr defTabSz="457200" fontAlgn="auto">
                <a:lnSpc>
                  <a:spcPct val="100000"/>
                </a:lnSpc>
                <a:spcBef>
                  <a:spcPts val="0"/>
                </a:spcBef>
                <a:spcAft>
                  <a:spcPts val="0"/>
                </a:spcAft>
                <a:buClrTx/>
                <a:buFontTx/>
                <a:buNone/>
              </a:pPr>
              <a:t>‹#›</a:t>
            </a:fld>
            <a:endParaRPr lang="en-US" b="0">
              <a:solidFill>
                <a:prstClr val="black">
                  <a:tint val="75000"/>
                </a:prstClr>
              </a:solidFill>
              <a:latin typeface="Calibri"/>
              <a:ea typeface="+mn-ea"/>
              <a:cs typeface="+mn-cs"/>
            </a:endParaRPr>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defTabSz="457200" fontAlgn="auto">
              <a:lnSpc>
                <a:spcPct val="100000"/>
              </a:lnSpc>
              <a:spcBef>
                <a:spcPts val="0"/>
              </a:spcBef>
              <a:spcAft>
                <a:spcPts val="0"/>
              </a:spcAft>
              <a:buClrTx/>
              <a:buFontTx/>
              <a:buNone/>
              <a:defRPr/>
            </a:pPr>
            <a:endParaRPr lang="en-US" sz="1800" b="0">
              <a:solidFill>
                <a:prstClr val="black"/>
              </a:solidFill>
              <a:latin typeface="Calibri"/>
              <a:ea typeface="ＭＳ Ｐゴシック" pitchFamily="-108" charset="-128"/>
              <a:cs typeface="+mn-cs"/>
            </a:endParaRPr>
          </a:p>
        </p:txBody>
      </p:sp>
      <p:pic>
        <p:nvPicPr>
          <p:cNvPr id="11" name="Picture 8" descr="Macintosh HD:Users:gtiona:Documents:GI_info:GI - NPP:Instruments:CERES:CERES LaRC F2F 012808:"/>
          <p:cNvPicPr>
            <a:picLocks noChangeAspect="1" noChangeArrowheads="1"/>
          </p:cNvPicPr>
          <p:nvPr/>
        </p:nvPicPr>
        <p:blipFill>
          <a:blip r:embed="rId1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defTabSz="457200" eaLnBrk="0" fontAlgn="auto" hangingPunct="0">
              <a:lnSpc>
                <a:spcPct val="100000"/>
              </a:lnSpc>
              <a:spcBef>
                <a:spcPts val="0"/>
              </a:spcBef>
              <a:spcAft>
                <a:spcPts val="0"/>
              </a:spcAft>
              <a:buClrTx/>
              <a:buFontTx/>
              <a:buNone/>
              <a:defRPr/>
            </a:pPr>
            <a:endParaRPr lang="en-US" sz="1800" b="0" dirty="0">
              <a:solidFill>
                <a:prstClr val="black"/>
              </a:solidFill>
              <a:latin typeface="Calibri"/>
              <a:ea typeface="+mn-ea"/>
              <a:cs typeface="ＭＳ Ｐゴシック"/>
            </a:endParaRPr>
          </a:p>
        </p:txBody>
      </p:sp>
      <p:pic>
        <p:nvPicPr>
          <p:cNvPr id="13" name="Picture 3"/>
          <p:cNvPicPr>
            <a:picLocks noChangeAspect="1" noChangeArrowheads="1"/>
          </p:cNvPicPr>
          <p:nvPr/>
        </p:nvPicPr>
        <p:blipFill>
          <a:blip r:embed="rId1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989215" y="0"/>
            <a:ext cx="7240385"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extLst>
      <p:ext uri="{BB962C8B-B14F-4D97-AF65-F5344CB8AC3E}">
        <p14:creationId xmlns:p14="http://schemas.microsoft.com/office/powerpoint/2010/main" val="4005246503"/>
      </p:ext>
    </p:extLst>
  </p:cSld>
  <p:clrMap bg1="lt1" tx1="dk1" bg2="lt2" tx2="dk2" accent1="accent1" accent2="accent2" accent3="accent3" accent4="accent4" accent5="accent5" accent6="accent6" hlink="hlink" folHlink="folHlink"/>
  <p:sldLayoutIdLst>
    <p:sldLayoutId id="2147485695" r:id="rId1"/>
    <p:sldLayoutId id="2147485696" r:id="rId2"/>
    <p:sldLayoutId id="2147485697" r:id="rId3"/>
    <p:sldLayoutId id="2147485698" r:id="rId4"/>
    <p:sldLayoutId id="2147485699" r:id="rId5"/>
    <p:sldLayoutId id="2147485700" r:id="rId6"/>
    <p:sldLayoutId id="2147485701" r:id="rId7"/>
    <p:sldLayoutId id="2147485702" r:id="rId8"/>
    <p:sldLayoutId id="2147485703" r:id="rId9"/>
    <p:sldLayoutId id="2147485704" r:id="rId10"/>
    <p:sldLayoutId id="2147485705" r:id="rId1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xml"/><Relationship Id="rId3" Type="http://schemas.openxmlformats.org/officeDocument/2006/relationships/image" Target="../media/image2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xml"/><Relationship Id="rId3" Type="http://schemas.openxmlformats.org/officeDocument/2006/relationships/image" Target="../media/image3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xml"/><Relationship Id="rId3" Type="http://schemas.openxmlformats.org/officeDocument/2006/relationships/image" Target="../media/image33.gif"/></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51.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3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xml"/><Relationship Id="rId3" Type="http://schemas.openxmlformats.org/officeDocument/2006/relationships/image" Target="../media/image1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8.gif"/><Relationship Id="rId3"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2.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14"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86400"/>
            <a:ext cx="10572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16"/>
          <p:cNvSpPr>
            <a:spLocks noChangeArrowheads="1"/>
          </p:cNvSpPr>
          <p:nvPr/>
        </p:nvSpPr>
        <p:spPr bwMode="auto">
          <a:xfrm>
            <a:off x="5080000" y="2754647"/>
            <a:ext cx="3736389" cy="140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p>
            <a:pPr algn="r" defTabSz="912340">
              <a:lnSpc>
                <a:spcPct val="100000"/>
              </a:lnSpc>
              <a:spcBef>
                <a:spcPct val="20000"/>
              </a:spcBef>
              <a:buClrTx/>
            </a:pPr>
            <a:r>
              <a:rPr lang="en-US" b="0" dirty="0">
                <a:solidFill>
                  <a:srgbClr val="1D314E"/>
                </a:solidFill>
                <a:latin typeface="TradeGothicBoldCondTwenty" charset="0"/>
              </a:rPr>
              <a:t>Jeff </a:t>
            </a:r>
            <a:r>
              <a:rPr lang="en-US" b="0" dirty="0" smtClean="0">
                <a:solidFill>
                  <a:srgbClr val="1D314E"/>
                </a:solidFill>
                <a:latin typeface="TradeGothicBoldCondTwenty" charset="0"/>
              </a:rPr>
              <a:t>Key</a:t>
            </a:r>
            <a:endParaRPr lang="en-US" sz="1800" b="0" i="1" dirty="0">
              <a:solidFill>
                <a:srgbClr val="2B4A76"/>
              </a:solidFill>
              <a:latin typeface="Calibri" charset="0"/>
            </a:endParaRPr>
          </a:p>
          <a:p>
            <a:pPr algn="r" defTabSz="912340">
              <a:lnSpc>
                <a:spcPct val="100000"/>
              </a:lnSpc>
              <a:spcBef>
                <a:spcPct val="20000"/>
              </a:spcBef>
              <a:buClrTx/>
            </a:pPr>
            <a:r>
              <a:rPr lang="en-US" sz="1200" b="0" i="1" dirty="0">
                <a:solidFill>
                  <a:srgbClr val="2B4A76"/>
                </a:solidFill>
                <a:latin typeface="Calibri" charset="0"/>
              </a:rPr>
              <a:t>NOAA Satellite and Information Services</a:t>
            </a:r>
          </a:p>
          <a:p>
            <a:pPr algn="r" defTabSz="912340">
              <a:lnSpc>
                <a:spcPct val="100000"/>
              </a:lnSpc>
              <a:spcBef>
                <a:spcPct val="20000"/>
              </a:spcBef>
              <a:buClrTx/>
            </a:pPr>
            <a:r>
              <a:rPr lang="en-US" sz="1200" b="0" i="1" dirty="0">
                <a:solidFill>
                  <a:srgbClr val="2B4A76"/>
                </a:solidFill>
                <a:latin typeface="Calibri" charset="0"/>
              </a:rPr>
              <a:t>Madison, Wisconsin </a:t>
            </a:r>
            <a:r>
              <a:rPr lang="en-US" sz="1200" b="0" i="1" dirty="0" smtClean="0">
                <a:solidFill>
                  <a:srgbClr val="2B4A76"/>
                </a:solidFill>
                <a:latin typeface="Calibri" charset="0"/>
              </a:rPr>
              <a:t>USA</a:t>
            </a:r>
          </a:p>
          <a:p>
            <a:pPr algn="r" defTabSz="912340">
              <a:lnSpc>
                <a:spcPct val="100000"/>
              </a:lnSpc>
              <a:spcBef>
                <a:spcPct val="20000"/>
              </a:spcBef>
              <a:buClrTx/>
            </a:pPr>
            <a:endParaRPr lang="en-US" sz="1200" b="0" i="1" dirty="0">
              <a:solidFill>
                <a:srgbClr val="2B4A76"/>
              </a:solidFill>
              <a:latin typeface="Calibri" charset="0"/>
            </a:endParaRPr>
          </a:p>
          <a:p>
            <a:pPr algn="r" defTabSz="912340">
              <a:lnSpc>
                <a:spcPct val="100000"/>
              </a:lnSpc>
              <a:spcBef>
                <a:spcPct val="20000"/>
              </a:spcBef>
              <a:buClrTx/>
            </a:pPr>
            <a:r>
              <a:rPr lang="en-US" sz="1200" b="0" i="1" dirty="0">
                <a:solidFill>
                  <a:srgbClr val="2B4A76"/>
                </a:solidFill>
                <a:latin typeface="Calibri" charset="0"/>
              </a:rPr>
              <a:t>Thanks to Peter Romanov, Xuanji Wang, Yinghui Liu, Yong-Keun Lee, Dan Baldwin, Mark Tschudi</a:t>
            </a:r>
          </a:p>
        </p:txBody>
      </p:sp>
      <p:pic>
        <p:nvPicPr>
          <p:cNvPr id="8192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893" y="4367218"/>
            <a:ext cx="1957387"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19" descr="nasa_arctic.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8480" y="4367218"/>
            <a:ext cx="1941513"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24" descr="Seajul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4367213"/>
            <a:ext cx="15684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Picture 13" descr="arctic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984" y="1949452"/>
            <a:ext cx="3252788"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Picture 2" descr="seaiceviir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00975" y="4364039"/>
            <a:ext cx="1416050"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Picture 39" descr="noa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18528" y="6316849"/>
            <a:ext cx="341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9"/>
          <p:cNvSpPr>
            <a:spLocks noChangeArrowheads="1"/>
          </p:cNvSpPr>
          <p:nvPr/>
        </p:nvSpPr>
        <p:spPr bwMode="auto">
          <a:xfrm>
            <a:off x="3274311" y="6359478"/>
            <a:ext cx="4826841" cy="26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p>
            <a:pPr defTabSz="912340">
              <a:lnSpc>
                <a:spcPct val="100000"/>
              </a:lnSpc>
              <a:spcBef>
                <a:spcPct val="20000"/>
              </a:spcBef>
              <a:buClrTx/>
            </a:pPr>
            <a:r>
              <a:rPr lang="en-US" sz="1100" b="0" dirty="0" smtClean="0">
                <a:solidFill>
                  <a:srgbClr val="000000"/>
                </a:solidFill>
                <a:latin typeface="Calibri" charset="0"/>
              </a:rPr>
              <a:t>NOAA Satellite Proving Ground/User Readiness Meeting, 15-19 2015, Kansas City</a:t>
            </a:r>
            <a:endParaRPr lang="en-US" sz="1100" b="0" dirty="0">
              <a:solidFill>
                <a:srgbClr val="000000"/>
              </a:solidFill>
              <a:latin typeface="Calibri" charset="0"/>
            </a:endParaRPr>
          </a:p>
        </p:txBody>
      </p:sp>
      <p:sp>
        <p:nvSpPr>
          <p:cNvPr id="14" name="TextBox 13"/>
          <p:cNvSpPr txBox="1"/>
          <p:nvPr/>
        </p:nvSpPr>
        <p:spPr>
          <a:xfrm>
            <a:off x="366353" y="690238"/>
            <a:ext cx="8440951" cy="584719"/>
          </a:xfrm>
          <a:prstGeom prst="rect">
            <a:avLst/>
          </a:prstGeom>
          <a:solidFill>
            <a:srgbClr val="002850"/>
          </a:solidFill>
          <a:ln w="10000" cap="flat" cmpd="sng" algn="ctr">
            <a:solidFill>
              <a:srgbClr val="39639D"/>
            </a:solidFill>
            <a:prstDash val="solid"/>
          </a:ln>
          <a:effectLst>
            <a:softEdge rad="101600"/>
          </a:effectLst>
          <a:scene3d>
            <a:camera prst="orthographicFront">
              <a:rot lat="0" lon="0" rev="0"/>
            </a:camera>
            <a:lightRig rig="threePt" dir="tl">
              <a:rot lat="0" lon="0" rev="0"/>
            </a:lightRig>
          </a:scene3d>
          <a:sp3d prstMaterial="metal">
            <a:bevelT w="10000" h="10000"/>
          </a:sp3d>
        </p:spPr>
        <p:txBody>
          <a:bodyPr wrap="square" lIns="91380" tIns="45692" rIns="91380" bIns="45692">
            <a:spAutoFit/>
          </a:bodyPr>
          <a:lstStyle/>
          <a:p>
            <a:pPr algn="ctr" defTabSz="913832" fontAlgn="auto">
              <a:lnSpc>
                <a:spcPct val="100000"/>
              </a:lnSpc>
              <a:spcBef>
                <a:spcPts val="0"/>
              </a:spcBef>
              <a:spcAft>
                <a:spcPts val="0"/>
              </a:spcAft>
              <a:buClrTx/>
              <a:defRPr/>
            </a:pPr>
            <a:r>
              <a:rPr lang="en-US" sz="3200" b="0" kern="0" dirty="0" smtClean="0">
                <a:solidFill>
                  <a:sysClr val="window" lastClr="FFFFFF"/>
                </a:solidFill>
                <a:latin typeface="TradeGothic"/>
                <a:ea typeface="ＭＳ Ｐゴシック"/>
                <a:cs typeface="ＭＳ Ｐゴシック"/>
              </a:rPr>
              <a:t>Ice and Snow Products</a:t>
            </a:r>
            <a:endParaRPr lang="en-US" sz="2000" b="0" kern="0" dirty="0">
              <a:solidFill>
                <a:sysClr val="window" lastClr="FFFFFF"/>
              </a:solidFill>
              <a:latin typeface="TradeGothic"/>
              <a:ea typeface="ＭＳ Ｐゴシック"/>
              <a:cs typeface="ＭＳ Ｐゴシック"/>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49101" y="140074"/>
            <a:ext cx="5038708" cy="594988"/>
          </a:xfrm>
          <a:prstGeom prst="rect">
            <a:avLst/>
          </a:prstGeom>
          <a:solidFill>
            <a:schemeClr val="bg1"/>
          </a:solidFill>
        </p:spPr>
        <p:txBody>
          <a:bodyPr wrap="none" lIns="91390" tIns="45697" rIns="91390" bIns="45697">
            <a:spAutoFit/>
          </a:bodyPr>
          <a:lstStyle/>
          <a:p>
            <a:pPr>
              <a:defRPr/>
            </a:pPr>
            <a:r>
              <a:rPr lang="en-US" sz="2800" b="0" dirty="0" smtClean="0">
                <a:latin typeface="+mn-lt"/>
              </a:rPr>
              <a:t>CryoSat-2 </a:t>
            </a:r>
            <a:r>
              <a:rPr lang="en-US" sz="2800" b="0" dirty="0">
                <a:latin typeface="+mn-lt"/>
              </a:rPr>
              <a:t>Sea Ice </a:t>
            </a:r>
            <a:r>
              <a:rPr lang="en-US" sz="2800" b="0" dirty="0" smtClean="0">
                <a:latin typeface="+mn-lt"/>
              </a:rPr>
              <a:t>Thickness (ESA)</a:t>
            </a:r>
            <a:endParaRPr lang="en-US" sz="2800" b="0" dirty="0">
              <a:latin typeface="+mn-lt"/>
            </a:endParaRPr>
          </a:p>
        </p:txBody>
      </p:sp>
      <p:pic>
        <p:nvPicPr>
          <p:cNvPr id="2" name="Picture 1" descr="thk_28_b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571" y="1097279"/>
            <a:ext cx="4064457" cy="4537068"/>
          </a:xfrm>
          <a:prstGeom prst="rect">
            <a:avLst/>
          </a:prstGeom>
        </p:spPr>
      </p:pic>
      <p:pic>
        <p:nvPicPr>
          <p:cNvPr id="3" name="Picture 2" descr="thk_2_bi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9107" y="2326144"/>
            <a:ext cx="3949340" cy="4408566"/>
          </a:xfrm>
          <a:prstGeom prst="rect">
            <a:avLst/>
          </a:prstGeom>
        </p:spPr>
      </p:pic>
      <p:sp>
        <p:nvSpPr>
          <p:cNvPr id="10" name="TextBox 2"/>
          <p:cNvSpPr txBox="1">
            <a:spLocks noChangeArrowheads="1"/>
          </p:cNvSpPr>
          <p:nvPr/>
        </p:nvSpPr>
        <p:spPr bwMode="auto">
          <a:xfrm>
            <a:off x="4500335" y="1424843"/>
            <a:ext cx="3994816" cy="88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390" tIns="45697" rIns="91390" bIns="45697">
            <a:spAutoFit/>
          </a:bodyPr>
          <a:lstStyle>
            <a:lvl1pPr eaLnBrk="0" hangingPunct="0">
              <a:defRPr sz="1600" b="1">
                <a:solidFill>
                  <a:schemeClr val="tx1"/>
                </a:solidFill>
                <a:latin typeface="Times New Roman" charset="0"/>
                <a:ea typeface="ＭＳ Ｐゴシック" charset="0"/>
                <a:cs typeface="ＭＳ Ｐゴシック" charset="0"/>
              </a:defRPr>
            </a:lvl1pPr>
            <a:lvl2pPr marL="742950" indent="-285750" eaLnBrk="0" hangingPunct="0">
              <a:defRPr sz="1600" b="1">
                <a:solidFill>
                  <a:schemeClr val="tx1"/>
                </a:solidFill>
                <a:latin typeface="Times New Roman" charset="0"/>
                <a:ea typeface="ＭＳ Ｐゴシック" charset="0"/>
              </a:defRPr>
            </a:lvl2pPr>
            <a:lvl3pPr marL="1143000" indent="-228600" eaLnBrk="0" hangingPunct="0">
              <a:defRPr sz="1600" b="1">
                <a:solidFill>
                  <a:schemeClr val="tx1"/>
                </a:solidFill>
                <a:latin typeface="Times New Roman" charset="0"/>
                <a:ea typeface="ＭＳ Ｐゴシック" charset="0"/>
              </a:defRPr>
            </a:lvl3pPr>
            <a:lvl4pPr marL="1600200" indent="-228600" eaLnBrk="0" hangingPunct="0">
              <a:defRPr sz="1600" b="1">
                <a:solidFill>
                  <a:schemeClr val="tx1"/>
                </a:solidFill>
                <a:latin typeface="Times New Roman" charset="0"/>
                <a:ea typeface="ＭＳ Ｐゴシック" charset="0"/>
              </a:defRPr>
            </a:lvl4pPr>
            <a:lvl5pPr marL="2057400" indent="-228600" eaLnBrk="0" hangingPunct="0">
              <a:defRPr sz="1600" b="1">
                <a:solidFill>
                  <a:schemeClr val="tx1"/>
                </a:solidFill>
                <a:latin typeface="Times New Roman" charset="0"/>
                <a:ea typeface="ＭＳ Ｐゴシック" charset="0"/>
              </a:defRPr>
            </a:lvl5pPr>
            <a:lvl6pPr marL="25146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6pPr>
            <a:lvl7pPr marL="29718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7pPr>
            <a:lvl8pPr marL="34290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8pPr>
            <a:lvl9pPr marL="38862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9pPr>
          </a:lstStyle>
          <a:p>
            <a:pPr eaLnBrk="1" hangingPunct="1"/>
            <a:r>
              <a:rPr lang="en-US" sz="1800" b="0" dirty="0" smtClean="0">
                <a:latin typeface="Arial" charset="0"/>
                <a:cs typeface="Arial" charset="0"/>
              </a:rPr>
              <a:t>Left: 28-day composite</a:t>
            </a:r>
            <a:endParaRPr lang="en-US" sz="1800" b="0" dirty="0">
              <a:latin typeface="Arial" charset="0"/>
              <a:cs typeface="Arial" charset="0"/>
            </a:endParaRPr>
          </a:p>
          <a:p>
            <a:pPr eaLnBrk="1" hangingPunct="1"/>
            <a:r>
              <a:rPr lang="en-US" sz="1800" b="0" dirty="0" smtClean="0">
                <a:latin typeface="Arial" charset="0"/>
                <a:cs typeface="Arial" charset="0"/>
              </a:rPr>
              <a:t>	Below: 2-day composite</a:t>
            </a:r>
            <a:endParaRPr lang="en-US" sz="1800" b="0" dirty="0">
              <a:latin typeface="Arial" charset="0"/>
              <a:cs typeface="Arial" charset="0"/>
            </a:endParaRPr>
          </a:p>
        </p:txBody>
      </p:sp>
    </p:spTree>
    <p:extLst>
      <p:ext uri="{BB962C8B-B14F-4D97-AF65-F5344CB8AC3E}">
        <p14:creationId xmlns:p14="http://schemas.microsoft.com/office/powerpoint/2010/main" val="36920488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77042" y="818576"/>
            <a:ext cx="1761118" cy="594988"/>
          </a:xfrm>
          <a:prstGeom prst="rect">
            <a:avLst/>
          </a:prstGeom>
          <a:solidFill>
            <a:schemeClr val="bg1"/>
          </a:solidFill>
        </p:spPr>
        <p:txBody>
          <a:bodyPr wrap="none" lIns="91390" tIns="45697" rIns="91390" bIns="45697">
            <a:spAutoFit/>
          </a:bodyPr>
          <a:lstStyle/>
          <a:p>
            <a:pPr>
              <a:defRPr/>
            </a:pPr>
            <a:r>
              <a:rPr lang="en-US" sz="2800" b="0" dirty="0" smtClean="0">
                <a:latin typeface="+mn-lt"/>
              </a:rPr>
              <a:t>Ice Motion</a:t>
            </a:r>
            <a:endParaRPr lang="en-US" sz="2800" b="0" dirty="0">
              <a:latin typeface="+mn-lt"/>
            </a:endParaRPr>
          </a:p>
        </p:txBody>
      </p:sp>
      <p:pic>
        <p:nvPicPr>
          <p:cNvPr id="10" name="Picture 15" descr="icemotion_comp_08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454" y="361270"/>
            <a:ext cx="5410880" cy="54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8"/>
          <p:cNvSpPr>
            <a:spLocks noChangeArrowheads="1"/>
          </p:cNvSpPr>
          <p:nvPr/>
        </p:nvSpPr>
        <p:spPr bwMode="auto">
          <a:xfrm>
            <a:off x="446541" y="5881612"/>
            <a:ext cx="8305800" cy="74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20000"/>
              </a:spcBef>
              <a:buClr>
                <a:srgbClr val="FAFD00"/>
              </a:buClr>
              <a:buSzPct val="100000"/>
              <a:buFont typeface="Symbol" charset="0"/>
              <a:buNone/>
            </a:pPr>
            <a:r>
              <a:rPr lang="en-US" sz="1800" b="0" dirty="0">
                <a:latin typeface="Arial"/>
                <a:cs typeface="Arial"/>
              </a:rPr>
              <a:t>Composite of 11 micron brightness temperature as background and ice motion vectors from MODIS, using data from Tromso, Norway, for May </a:t>
            </a:r>
            <a:r>
              <a:rPr lang="en-US" sz="1800" b="0" dirty="0" smtClean="0">
                <a:latin typeface="Arial"/>
                <a:cs typeface="Arial"/>
              </a:rPr>
              <a:t>8, 2008.</a:t>
            </a:r>
            <a:endParaRPr lang="en-US" sz="1800" b="0" dirty="0">
              <a:latin typeface="Arial"/>
              <a:cs typeface="Arial"/>
            </a:endParaRPr>
          </a:p>
        </p:txBody>
      </p:sp>
    </p:spTree>
    <p:extLst>
      <p:ext uri="{BB962C8B-B14F-4D97-AF65-F5344CB8AC3E}">
        <p14:creationId xmlns:p14="http://schemas.microsoft.com/office/powerpoint/2010/main" val="33306817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23"/>
          <p:cNvSpPr txBox="1">
            <a:spLocks noChangeArrowheads="1"/>
          </p:cNvSpPr>
          <p:nvPr/>
        </p:nvSpPr>
        <p:spPr bwMode="auto">
          <a:xfrm>
            <a:off x="424800" y="302433"/>
            <a:ext cx="8501760" cy="4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6" tIns="41469" rIns="82936" bIns="41469">
            <a:spAutoFit/>
          </a:bodyPr>
          <a:lstStyle>
            <a:lvl1pPr eaLnBrk="0">
              <a:defRPr sz="2400">
                <a:solidFill>
                  <a:schemeClr val="tx1"/>
                </a:solidFill>
                <a:latin typeface="Arial" charset="0"/>
                <a:ea typeface="ＭＳ Ｐゴシック" charset="0"/>
                <a:cs typeface="ＭＳ Ｐゴシック" charset="0"/>
              </a:defRPr>
            </a:lvl1pPr>
            <a:lvl2pPr eaLnBrk="0">
              <a:defRPr sz="2400">
                <a:solidFill>
                  <a:schemeClr val="tx1"/>
                </a:solidFill>
                <a:latin typeface="Arial" charset="0"/>
                <a:ea typeface="ＭＳ Ｐゴシック" charset="0"/>
              </a:defRPr>
            </a:lvl2pPr>
            <a:lvl3pPr eaLnBrk="0">
              <a:defRPr sz="2400">
                <a:solidFill>
                  <a:schemeClr val="tx1"/>
                </a:solidFill>
                <a:latin typeface="Arial" charset="0"/>
                <a:ea typeface="ＭＳ Ｐゴシック" charset="0"/>
              </a:defRPr>
            </a:lvl3pPr>
            <a:lvl4pPr eaLnBrk="0">
              <a:defRPr sz="2400">
                <a:solidFill>
                  <a:schemeClr val="tx1"/>
                </a:solidFill>
                <a:latin typeface="Arial" charset="0"/>
                <a:ea typeface="ＭＳ Ｐゴシック" charset="0"/>
              </a:defRPr>
            </a:lvl4pPr>
            <a:lvl5pPr eaLnBrk="0">
              <a:defRPr sz="2400">
                <a:solidFill>
                  <a:schemeClr val="tx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9pPr>
          </a:lstStyle>
          <a:p>
            <a:pPr defTabSz="829366" eaLnBrk="1" hangingPunct="0">
              <a:lnSpc>
                <a:spcPct val="93000"/>
              </a:lnSpc>
              <a:spcBef>
                <a:spcPct val="0"/>
              </a:spcBef>
              <a:buClr>
                <a:srgbClr val="000000"/>
              </a:buClr>
              <a:buSzPct val="100000"/>
              <a:buFontTx/>
              <a:buNone/>
            </a:pPr>
            <a:r>
              <a:rPr lang="en-US" sz="2900" b="0" dirty="0" smtClean="0">
                <a:solidFill>
                  <a:srgbClr val="000000"/>
                </a:solidFill>
              </a:rPr>
              <a:t>Sea Ice Leads </a:t>
            </a:r>
            <a:endParaRPr lang="en-US" sz="2900" b="0" dirty="0">
              <a:solidFill>
                <a:srgbClr val="000000"/>
              </a:solidFill>
            </a:endParaRPr>
          </a:p>
        </p:txBody>
      </p:sp>
      <p:pic>
        <p:nvPicPr>
          <p:cNvPr id="604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00" y="990600"/>
            <a:ext cx="5792643" cy="579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477000" y="2116991"/>
            <a:ext cx="2587472" cy="3293209"/>
          </a:xfrm>
          <a:prstGeom prst="rect">
            <a:avLst/>
          </a:prstGeom>
        </p:spPr>
        <p:txBody>
          <a:bodyPr wrap="square">
            <a:spAutoFit/>
          </a:bodyPr>
          <a:lstStyle/>
          <a:p>
            <a:pPr>
              <a:lnSpc>
                <a:spcPct val="100000"/>
              </a:lnSpc>
              <a:spcBef>
                <a:spcPct val="0"/>
              </a:spcBef>
              <a:buClrTx/>
              <a:buFontTx/>
              <a:buNone/>
            </a:pPr>
            <a:r>
              <a:rPr lang="en-US" b="0" dirty="0">
                <a:solidFill>
                  <a:prstClr val="black"/>
                </a:solidFill>
                <a:latin typeface="Arial" pitchFamily="34" charset="0"/>
                <a:ea typeface="ＭＳ Ｐゴシック"/>
                <a:cs typeface="ＭＳ Ｐゴシック"/>
              </a:rPr>
              <a:t>The reflectance at 0.64 </a:t>
            </a:r>
            <a:r>
              <a:rPr lang="en-US" b="0" dirty="0">
                <a:solidFill>
                  <a:prstClr val="black"/>
                </a:solidFill>
                <a:latin typeface="Arial" pitchFamily="34" charset="0"/>
                <a:ea typeface="ＭＳ Ｐゴシック"/>
                <a:cs typeface="ＭＳ Ｐゴシック"/>
                <a:sym typeface="Symbol"/>
              </a:rPr>
              <a:t></a:t>
            </a:r>
            <a:r>
              <a:rPr lang="en-US" b="0" dirty="0">
                <a:solidFill>
                  <a:prstClr val="black"/>
                </a:solidFill>
                <a:latin typeface="Arial" pitchFamily="34" charset="0"/>
                <a:ea typeface="ＭＳ Ｐゴシック"/>
                <a:cs typeface="ＭＳ Ｐゴシック"/>
              </a:rPr>
              <a:t>m from MODIS (upper left), mask of leads derived using group thresholds method (upper right), distributions of lead segment width (lower left), and lead segment orientation (lower right) based on the mask of leads. The scene is over the Beaufort and Chukchi Seas on March 11, 2009. </a:t>
            </a:r>
          </a:p>
        </p:txBody>
      </p:sp>
    </p:spTree>
    <p:extLst>
      <p:ext uri="{BB962C8B-B14F-4D97-AF65-F5344CB8AC3E}">
        <p14:creationId xmlns:p14="http://schemas.microsoft.com/office/powerpoint/2010/main" val="36659306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5009" y="381000"/>
            <a:ext cx="8090711" cy="461665"/>
          </a:xfrm>
          <a:prstGeom prst="rect">
            <a:avLst/>
          </a:prstGeom>
          <a:noFill/>
        </p:spPr>
        <p:txBody>
          <a:bodyPr wrap="square" rtlCol="0">
            <a:spAutoFit/>
          </a:bodyPr>
          <a:lstStyle/>
          <a:p>
            <a:pPr defTabSz="457153">
              <a:lnSpc>
                <a:spcPct val="100000"/>
              </a:lnSpc>
              <a:spcBef>
                <a:spcPct val="0"/>
              </a:spcBef>
              <a:buClrTx/>
              <a:buFontTx/>
              <a:buNone/>
            </a:pPr>
            <a:r>
              <a:rPr lang="en-US" sz="2400" b="0" dirty="0" smtClean="0">
                <a:solidFill>
                  <a:srgbClr val="000000"/>
                </a:solidFill>
                <a:latin typeface="Arial" charset="0"/>
              </a:rPr>
              <a:t>Uses: Sea ice analysis from the Alaska Ice Desk (NWS)</a:t>
            </a:r>
            <a:endParaRPr lang="en-US" sz="2400" b="0" dirty="0">
              <a:solidFill>
                <a:srgbClr val="000000"/>
              </a:solidFill>
              <a:latin typeface="Arial" charset="0"/>
            </a:endParaRPr>
          </a:p>
        </p:txBody>
      </p:sp>
      <p:pic>
        <p:nvPicPr>
          <p:cNvPr id="4" name="Picture 3"/>
          <p:cNvPicPr>
            <a:picLocks noChangeAspect="1"/>
          </p:cNvPicPr>
          <p:nvPr/>
        </p:nvPicPr>
        <p:blipFill>
          <a:blip r:embed="rId2"/>
          <a:stretch>
            <a:fillRect/>
          </a:stretch>
        </p:blipFill>
        <p:spPr>
          <a:xfrm>
            <a:off x="838200" y="1295400"/>
            <a:ext cx="7536872" cy="4876800"/>
          </a:xfrm>
          <a:prstGeom prst="rect">
            <a:avLst/>
          </a:prstGeom>
        </p:spPr>
      </p:pic>
    </p:spTree>
    <p:extLst>
      <p:ext uri="{BB962C8B-B14F-4D97-AF65-F5344CB8AC3E}">
        <p14:creationId xmlns:p14="http://schemas.microsoft.com/office/powerpoint/2010/main" val="13749232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1600" y="147935"/>
            <a:ext cx="6309792" cy="461665"/>
          </a:xfrm>
          <a:prstGeom prst="rect">
            <a:avLst/>
          </a:prstGeom>
          <a:noFill/>
        </p:spPr>
        <p:txBody>
          <a:bodyPr wrap="square" rtlCol="0">
            <a:spAutoFit/>
          </a:bodyPr>
          <a:lstStyle/>
          <a:p>
            <a:pPr defTabSz="457153">
              <a:lnSpc>
                <a:spcPct val="100000"/>
              </a:lnSpc>
              <a:spcBef>
                <a:spcPct val="0"/>
              </a:spcBef>
              <a:buClrTx/>
              <a:buFontTx/>
              <a:buNone/>
            </a:pPr>
            <a:r>
              <a:rPr lang="en-US" sz="2400" b="0" dirty="0" smtClean="0">
                <a:solidFill>
                  <a:srgbClr val="000000"/>
                </a:solidFill>
                <a:latin typeface="Arial" charset="0"/>
              </a:rPr>
              <a:t>Uses: Ice chart from the National Ice Center</a:t>
            </a:r>
            <a:endParaRPr lang="en-US" sz="2400" b="0" dirty="0">
              <a:solidFill>
                <a:srgbClr val="000000"/>
              </a:solidFill>
              <a:latin typeface="Arial" charset="0"/>
            </a:endParaRPr>
          </a:p>
        </p:txBody>
      </p:sp>
      <p:pic>
        <p:nvPicPr>
          <p:cNvPr id="3" name="Picture 2" descr="chuk120213co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874" y="720007"/>
            <a:ext cx="4724400" cy="6113929"/>
          </a:xfrm>
          <a:prstGeom prst="rect">
            <a:avLst/>
          </a:prstGeom>
        </p:spPr>
      </p:pic>
    </p:spTree>
    <p:extLst>
      <p:ext uri="{BB962C8B-B14F-4D97-AF65-F5344CB8AC3E}">
        <p14:creationId xmlns:p14="http://schemas.microsoft.com/office/powerpoint/2010/main" val="13259192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9378" name="Rectangle 2"/>
          <p:cNvSpPr>
            <a:spLocks noGrp="1" noChangeArrowheads="1"/>
          </p:cNvSpPr>
          <p:nvPr>
            <p:ph type="title" idx="4294967295"/>
          </p:nvPr>
        </p:nvSpPr>
        <p:spPr>
          <a:xfrm>
            <a:off x="302380" y="0"/>
            <a:ext cx="2914953" cy="2867781"/>
          </a:xfrm>
        </p:spPr>
        <p:txBody>
          <a:bodyPr/>
          <a:lstStyle/>
          <a:p>
            <a:pPr algn="ctr"/>
            <a:r>
              <a:rPr lang="en-US" altLang="zh-CN" sz="2800" b="1" dirty="0" smtClean="0">
                <a:solidFill>
                  <a:srgbClr val="800000"/>
                </a:solidFill>
                <a:latin typeface="Arial"/>
                <a:ea typeface="ＭＳ Ｐゴシック" charset="0"/>
                <a:cs typeface="Arial"/>
              </a:rPr>
              <a:t>Great Lakes Examples</a:t>
            </a:r>
            <a:endParaRPr lang="en-US" altLang="zh-CN" sz="2800" dirty="0">
              <a:latin typeface="Arial"/>
              <a:ea typeface="ＭＳ Ｐゴシック" charset="0"/>
              <a:cs typeface="Arial"/>
            </a:endParaRPr>
          </a:p>
        </p:txBody>
      </p:sp>
      <p:sp>
        <p:nvSpPr>
          <p:cNvPr id="714759" name="Text Box 5"/>
          <p:cNvSpPr txBox="1">
            <a:spLocks noChangeArrowheads="1"/>
          </p:cNvSpPr>
          <p:nvPr/>
        </p:nvSpPr>
        <p:spPr bwMode="auto">
          <a:xfrm>
            <a:off x="229809" y="6047618"/>
            <a:ext cx="298752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lgn="l">
              <a:lnSpc>
                <a:spcPct val="100000"/>
              </a:lnSpc>
              <a:spcBef>
                <a:spcPts val="0"/>
              </a:spcBef>
            </a:pPr>
            <a:r>
              <a:rPr lang="en-US" altLang="zh-CN" b="0" dirty="0" smtClean="0">
                <a:solidFill>
                  <a:schemeClr val="tx1"/>
                </a:solidFill>
                <a:cs typeface="Times New Roman" charset="0"/>
              </a:rPr>
              <a:t>MODIS, </a:t>
            </a:r>
            <a:r>
              <a:rPr lang="en-US" altLang="zh-CN" b="0" dirty="0" smtClean="0">
                <a:solidFill>
                  <a:schemeClr val="tx1"/>
                </a:solidFill>
                <a:cs typeface="Times New Roman" charset="0"/>
              </a:rPr>
              <a:t>March 23-28, 2015</a:t>
            </a:r>
          </a:p>
          <a:p>
            <a:pPr algn="l">
              <a:lnSpc>
                <a:spcPct val="100000"/>
              </a:lnSpc>
              <a:spcBef>
                <a:spcPts val="0"/>
              </a:spcBef>
            </a:pPr>
            <a:r>
              <a:rPr lang="en-US" altLang="zh-CN" b="0" dirty="0" smtClean="0">
                <a:solidFill>
                  <a:schemeClr val="tx1"/>
                </a:solidFill>
                <a:cs typeface="Times New Roman" charset="0"/>
              </a:rPr>
              <a:t>(with 2-day gap)</a:t>
            </a:r>
            <a:endParaRPr lang="zh-CN" altLang="en-US" b="0" dirty="0">
              <a:solidFill>
                <a:schemeClr val="tx1"/>
              </a:solidFill>
              <a:cs typeface="Times New Roman" charset="0"/>
            </a:endParaRPr>
          </a:p>
        </p:txBody>
      </p:sp>
      <p:pic>
        <p:nvPicPr>
          <p:cNvPr id="6" name="Picture 5" descr="output_ialf1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100" y="104486"/>
            <a:ext cx="5760748" cy="6647016"/>
          </a:xfrm>
          <a:prstGeom prst="rect">
            <a:avLst/>
          </a:prstGeom>
        </p:spPr>
      </p:pic>
    </p:spTree>
    <p:extLst>
      <p:ext uri="{BB962C8B-B14F-4D97-AF65-F5344CB8AC3E}">
        <p14:creationId xmlns:p14="http://schemas.microsoft.com/office/powerpoint/2010/main" val="27792822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9378" name="Rectangle 2"/>
          <p:cNvSpPr>
            <a:spLocks noGrp="1" noChangeArrowheads="1"/>
          </p:cNvSpPr>
          <p:nvPr>
            <p:ph type="title" idx="4294967295"/>
          </p:nvPr>
        </p:nvSpPr>
        <p:spPr>
          <a:xfrm>
            <a:off x="290285" y="156029"/>
            <a:ext cx="8515047" cy="1143000"/>
          </a:xfrm>
        </p:spPr>
        <p:txBody>
          <a:bodyPr/>
          <a:lstStyle/>
          <a:p>
            <a:pPr algn="ctr"/>
            <a:r>
              <a:rPr lang="en-US" altLang="zh-CN" sz="2800" dirty="0" smtClean="0">
                <a:latin typeface="Arial"/>
                <a:ea typeface="ＭＳ Ｐゴシック" charset="0"/>
                <a:cs typeface="Arial"/>
              </a:rPr>
              <a:t>Great Lakes Ice</a:t>
            </a:r>
            <a:endParaRPr lang="en-US" altLang="zh-CN" sz="2800" dirty="0">
              <a:latin typeface="Arial"/>
              <a:ea typeface="ＭＳ Ｐゴシック" charset="0"/>
              <a:cs typeface="Arial"/>
            </a:endParaRPr>
          </a:p>
        </p:txBody>
      </p:sp>
      <p:sp>
        <p:nvSpPr>
          <p:cNvPr id="714759" name="Text Box 5"/>
          <p:cNvSpPr txBox="1">
            <a:spLocks noChangeArrowheads="1"/>
          </p:cNvSpPr>
          <p:nvPr/>
        </p:nvSpPr>
        <p:spPr bwMode="auto">
          <a:xfrm>
            <a:off x="2682724" y="5565019"/>
            <a:ext cx="4199467"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lgn="l">
              <a:spcBef>
                <a:spcPct val="50000"/>
              </a:spcBef>
            </a:pPr>
            <a:r>
              <a:rPr lang="en-US" altLang="zh-CN" b="0" dirty="0" smtClean="0">
                <a:solidFill>
                  <a:schemeClr val="tx1"/>
                </a:solidFill>
                <a:cs typeface="Times New Roman" charset="0"/>
              </a:rPr>
              <a:t>Based on MODIS data, March 28, 2015</a:t>
            </a:r>
            <a:endParaRPr lang="zh-CN" altLang="en-US" b="0" dirty="0">
              <a:solidFill>
                <a:schemeClr val="tx1"/>
              </a:solidFill>
              <a:cs typeface="Times New Roman" charset="0"/>
            </a:endParaRPr>
          </a:p>
        </p:txBody>
      </p:sp>
      <p:sp>
        <p:nvSpPr>
          <p:cNvPr id="714762" name="Text Box 12"/>
          <p:cNvSpPr txBox="1">
            <a:spLocks noChangeArrowheads="1"/>
          </p:cNvSpPr>
          <p:nvPr/>
        </p:nvSpPr>
        <p:spPr bwMode="auto">
          <a:xfrm>
            <a:off x="788607" y="1657063"/>
            <a:ext cx="1328058"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spcBef>
                <a:spcPct val="50000"/>
              </a:spcBef>
            </a:pPr>
            <a:r>
              <a:rPr lang="en-US" altLang="zh-CN" sz="2000" b="0" dirty="0">
                <a:solidFill>
                  <a:srgbClr val="000000"/>
                </a:solidFill>
              </a:rPr>
              <a:t>Ice </a:t>
            </a:r>
            <a:r>
              <a:rPr lang="en-US" altLang="zh-CN" sz="2000" b="0" dirty="0" smtClean="0">
                <a:solidFill>
                  <a:srgbClr val="000000"/>
                </a:solidFill>
              </a:rPr>
              <a:t>Cover</a:t>
            </a:r>
            <a:endParaRPr lang="en-US" altLang="zh-CN" sz="2000" b="0" dirty="0">
              <a:solidFill>
                <a:srgbClr val="000000"/>
              </a:solidFill>
            </a:endParaRPr>
          </a:p>
        </p:txBody>
      </p:sp>
      <p:sp>
        <p:nvSpPr>
          <p:cNvPr id="714763" name="Text Box 13"/>
          <p:cNvSpPr txBox="1">
            <a:spLocks noChangeArrowheads="1"/>
          </p:cNvSpPr>
          <p:nvPr/>
        </p:nvSpPr>
        <p:spPr bwMode="auto">
          <a:xfrm>
            <a:off x="5719839" y="1657060"/>
            <a:ext cx="3073399"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spcBef>
                <a:spcPct val="50000"/>
              </a:spcBef>
            </a:pPr>
            <a:r>
              <a:rPr lang="en-US" altLang="zh-CN" sz="2000" b="0" dirty="0">
                <a:solidFill>
                  <a:srgbClr val="000000"/>
                </a:solidFill>
              </a:rPr>
              <a:t>Ice </a:t>
            </a:r>
            <a:r>
              <a:rPr lang="en-US" altLang="zh-CN" sz="2000" b="0" dirty="0" smtClean="0">
                <a:solidFill>
                  <a:srgbClr val="000000"/>
                </a:solidFill>
              </a:rPr>
              <a:t>Surface Temperature</a:t>
            </a:r>
            <a:endParaRPr lang="en-US" altLang="zh-CN" sz="2000" b="0" dirty="0">
              <a:solidFill>
                <a:srgbClr val="000000"/>
              </a:solidFill>
            </a:endParaRPr>
          </a:p>
        </p:txBody>
      </p:sp>
      <p:pic>
        <p:nvPicPr>
          <p:cNvPr id="2" name="Picture 1" descr="MYD021KM.A2015087.1820.006.2015088154549.vi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8" y="2020406"/>
            <a:ext cx="9581060" cy="3192643"/>
          </a:xfrm>
          <a:prstGeom prst="rect">
            <a:avLst/>
          </a:prstGeom>
        </p:spPr>
      </p:pic>
      <p:sp>
        <p:nvSpPr>
          <p:cNvPr id="9" name="Text Box 12"/>
          <p:cNvSpPr txBox="1">
            <a:spLocks noChangeArrowheads="1"/>
          </p:cNvSpPr>
          <p:nvPr/>
        </p:nvSpPr>
        <p:spPr bwMode="auto">
          <a:xfrm>
            <a:off x="3009290" y="1664320"/>
            <a:ext cx="2590800"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spcBef>
                <a:spcPct val="50000"/>
              </a:spcBef>
            </a:pPr>
            <a:r>
              <a:rPr lang="en-US" altLang="zh-CN" sz="2000" b="0" dirty="0">
                <a:solidFill>
                  <a:srgbClr val="000000"/>
                </a:solidFill>
              </a:rPr>
              <a:t>Ice </a:t>
            </a:r>
            <a:r>
              <a:rPr lang="en-US" altLang="zh-CN" sz="2000" b="0" dirty="0" smtClean="0">
                <a:solidFill>
                  <a:srgbClr val="000000"/>
                </a:solidFill>
              </a:rPr>
              <a:t>Concentration</a:t>
            </a:r>
            <a:endParaRPr lang="en-US" altLang="zh-CN" sz="2000" b="0" dirty="0">
              <a:solidFill>
                <a:srgbClr val="000000"/>
              </a:solidFill>
            </a:endParaRPr>
          </a:p>
        </p:txBody>
      </p:sp>
      <p:sp>
        <p:nvSpPr>
          <p:cNvPr id="11" name="Text Box 5"/>
          <p:cNvSpPr txBox="1">
            <a:spLocks noChangeArrowheads="1"/>
          </p:cNvSpPr>
          <p:nvPr/>
        </p:nvSpPr>
        <p:spPr bwMode="auto">
          <a:xfrm>
            <a:off x="2750458" y="4701420"/>
            <a:ext cx="660400" cy="2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lgn="l">
              <a:spcBef>
                <a:spcPct val="50000"/>
              </a:spcBef>
            </a:pPr>
            <a:r>
              <a:rPr lang="en-US" altLang="zh-CN" sz="1100" b="0" dirty="0" smtClean="0">
                <a:solidFill>
                  <a:schemeClr val="tx1"/>
                </a:solidFill>
                <a:cs typeface="Times New Roman" charset="0"/>
              </a:rPr>
              <a:t>Water</a:t>
            </a:r>
            <a:endParaRPr lang="zh-CN" altLang="en-US" sz="1100" b="0" dirty="0">
              <a:solidFill>
                <a:schemeClr val="tx1"/>
              </a:solidFill>
              <a:cs typeface="Times New Roman" charset="0"/>
            </a:endParaRPr>
          </a:p>
        </p:txBody>
      </p:sp>
      <p:sp>
        <p:nvSpPr>
          <p:cNvPr id="12" name="Text Box 5"/>
          <p:cNvSpPr txBox="1">
            <a:spLocks noChangeArrowheads="1"/>
          </p:cNvSpPr>
          <p:nvPr/>
        </p:nvSpPr>
        <p:spPr bwMode="auto">
          <a:xfrm>
            <a:off x="2745622" y="3958773"/>
            <a:ext cx="660400" cy="2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lgn="l">
              <a:spcBef>
                <a:spcPct val="50000"/>
              </a:spcBef>
            </a:pPr>
            <a:r>
              <a:rPr lang="en-US" altLang="zh-CN" sz="1100" b="0" dirty="0" smtClean="0">
                <a:solidFill>
                  <a:schemeClr val="tx1"/>
                </a:solidFill>
                <a:cs typeface="Times New Roman" charset="0"/>
              </a:rPr>
              <a:t>Cloud</a:t>
            </a:r>
            <a:endParaRPr lang="zh-CN" altLang="en-US" sz="1100" b="0" dirty="0">
              <a:solidFill>
                <a:schemeClr val="tx1"/>
              </a:solidFill>
              <a:cs typeface="Times New Roman" charset="0"/>
            </a:endParaRPr>
          </a:p>
        </p:txBody>
      </p:sp>
      <p:sp>
        <p:nvSpPr>
          <p:cNvPr id="13" name="Text Box 5"/>
          <p:cNvSpPr txBox="1">
            <a:spLocks noChangeArrowheads="1"/>
          </p:cNvSpPr>
          <p:nvPr/>
        </p:nvSpPr>
        <p:spPr bwMode="auto">
          <a:xfrm>
            <a:off x="2764975" y="3155649"/>
            <a:ext cx="660400" cy="49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lgn="l">
              <a:spcBef>
                <a:spcPct val="50000"/>
              </a:spcBef>
            </a:pPr>
            <a:r>
              <a:rPr lang="en-US" altLang="zh-CN" sz="1100" b="0" dirty="0" smtClean="0">
                <a:solidFill>
                  <a:schemeClr val="tx1"/>
                </a:solidFill>
                <a:cs typeface="Times New Roman" charset="0"/>
              </a:rPr>
              <a:t>Ice (vis)</a:t>
            </a:r>
            <a:endParaRPr lang="zh-CN" altLang="en-US" sz="1100" b="0" dirty="0">
              <a:solidFill>
                <a:schemeClr val="tx1"/>
              </a:solidFill>
              <a:cs typeface="Times New Roman" charset="0"/>
            </a:endParaRPr>
          </a:p>
        </p:txBody>
      </p:sp>
      <p:sp>
        <p:nvSpPr>
          <p:cNvPr id="14" name="Text Box 5"/>
          <p:cNvSpPr txBox="1">
            <a:spLocks noChangeArrowheads="1"/>
          </p:cNvSpPr>
          <p:nvPr/>
        </p:nvSpPr>
        <p:spPr bwMode="auto">
          <a:xfrm>
            <a:off x="2772232" y="2449287"/>
            <a:ext cx="529769" cy="49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lgn="l">
              <a:spcBef>
                <a:spcPct val="50000"/>
              </a:spcBef>
            </a:pPr>
            <a:r>
              <a:rPr lang="en-US" altLang="zh-CN" sz="1100" b="0" dirty="0" smtClean="0">
                <a:solidFill>
                  <a:schemeClr val="tx1"/>
                </a:solidFill>
                <a:cs typeface="Times New Roman" charset="0"/>
              </a:rPr>
              <a:t>Ice (IR)</a:t>
            </a:r>
            <a:endParaRPr lang="zh-CN" altLang="en-US" sz="1100" b="0" dirty="0">
              <a:solidFill>
                <a:schemeClr val="tx1"/>
              </a:solidFill>
              <a:cs typeface="Times New Roman" charset="0"/>
            </a:endParaRPr>
          </a:p>
        </p:txBody>
      </p:sp>
      <p:sp>
        <p:nvSpPr>
          <p:cNvPr id="15" name="Text Box 5"/>
          <p:cNvSpPr txBox="1">
            <a:spLocks noChangeArrowheads="1"/>
          </p:cNvSpPr>
          <p:nvPr/>
        </p:nvSpPr>
        <p:spPr bwMode="auto">
          <a:xfrm>
            <a:off x="5708953" y="4781248"/>
            <a:ext cx="660400" cy="2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lgn="l">
              <a:spcBef>
                <a:spcPct val="50000"/>
              </a:spcBef>
            </a:pPr>
            <a:r>
              <a:rPr lang="en-US" altLang="zh-CN" sz="1100" b="0" dirty="0" smtClean="0">
                <a:solidFill>
                  <a:schemeClr val="tx1"/>
                </a:solidFill>
                <a:cs typeface="Times New Roman" charset="0"/>
              </a:rPr>
              <a:t>0</a:t>
            </a:r>
            <a:endParaRPr lang="zh-CN" altLang="en-US" sz="1100" b="0" dirty="0">
              <a:solidFill>
                <a:schemeClr val="tx1"/>
              </a:solidFill>
              <a:cs typeface="Times New Roman" charset="0"/>
            </a:endParaRPr>
          </a:p>
        </p:txBody>
      </p:sp>
      <p:sp>
        <p:nvSpPr>
          <p:cNvPr id="16" name="Text Box 5"/>
          <p:cNvSpPr txBox="1">
            <a:spLocks noChangeArrowheads="1"/>
          </p:cNvSpPr>
          <p:nvPr/>
        </p:nvSpPr>
        <p:spPr bwMode="auto">
          <a:xfrm>
            <a:off x="5672667" y="2398488"/>
            <a:ext cx="660400" cy="2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lgn="l">
              <a:spcBef>
                <a:spcPct val="50000"/>
              </a:spcBef>
            </a:pPr>
            <a:r>
              <a:rPr lang="en-US" altLang="zh-CN" sz="1100" b="0" dirty="0" smtClean="0">
                <a:solidFill>
                  <a:schemeClr val="tx1"/>
                </a:solidFill>
                <a:cs typeface="Times New Roman" charset="0"/>
              </a:rPr>
              <a:t>100</a:t>
            </a:r>
            <a:endParaRPr lang="zh-CN" altLang="en-US" sz="1100" b="0" dirty="0">
              <a:solidFill>
                <a:schemeClr val="tx1"/>
              </a:solidFill>
              <a:cs typeface="Times New Roman" charset="0"/>
            </a:endParaRPr>
          </a:p>
        </p:txBody>
      </p:sp>
      <p:sp>
        <p:nvSpPr>
          <p:cNvPr id="17" name="Text Box 5"/>
          <p:cNvSpPr txBox="1">
            <a:spLocks noChangeArrowheads="1"/>
          </p:cNvSpPr>
          <p:nvPr/>
        </p:nvSpPr>
        <p:spPr bwMode="auto">
          <a:xfrm>
            <a:off x="5679925" y="3470127"/>
            <a:ext cx="660400" cy="2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lgn="l">
              <a:spcBef>
                <a:spcPct val="50000"/>
              </a:spcBef>
            </a:pPr>
            <a:r>
              <a:rPr lang="en-US" altLang="zh-CN" sz="1100" b="0" dirty="0">
                <a:solidFill>
                  <a:schemeClr val="tx1"/>
                </a:solidFill>
                <a:cs typeface="Times New Roman" charset="0"/>
              </a:rPr>
              <a:t>5</a:t>
            </a:r>
            <a:r>
              <a:rPr lang="en-US" altLang="zh-CN" sz="1100" b="0" dirty="0" smtClean="0">
                <a:solidFill>
                  <a:schemeClr val="tx1"/>
                </a:solidFill>
                <a:cs typeface="Times New Roman" charset="0"/>
              </a:rPr>
              <a:t>0</a:t>
            </a:r>
            <a:endParaRPr lang="zh-CN" altLang="en-US" sz="1100" b="0" dirty="0">
              <a:solidFill>
                <a:schemeClr val="tx1"/>
              </a:solidFill>
              <a:cs typeface="Times New Roman" charset="0"/>
            </a:endParaRPr>
          </a:p>
        </p:txBody>
      </p:sp>
      <p:sp>
        <p:nvSpPr>
          <p:cNvPr id="18" name="Text Box 5"/>
          <p:cNvSpPr txBox="1">
            <a:spLocks noChangeArrowheads="1"/>
          </p:cNvSpPr>
          <p:nvPr/>
        </p:nvSpPr>
        <p:spPr bwMode="auto">
          <a:xfrm>
            <a:off x="8594877" y="2405745"/>
            <a:ext cx="660400" cy="2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lgn="l">
              <a:spcBef>
                <a:spcPct val="50000"/>
              </a:spcBef>
            </a:pPr>
            <a:r>
              <a:rPr lang="en-US" altLang="zh-CN" sz="1100" b="0" dirty="0" smtClean="0">
                <a:solidFill>
                  <a:schemeClr val="tx1"/>
                </a:solidFill>
                <a:cs typeface="Times New Roman" charset="0"/>
              </a:rPr>
              <a:t>280</a:t>
            </a:r>
            <a:endParaRPr lang="zh-CN" altLang="en-US" sz="1100" b="0" dirty="0">
              <a:solidFill>
                <a:schemeClr val="tx1"/>
              </a:solidFill>
              <a:cs typeface="Times New Roman" charset="0"/>
            </a:endParaRPr>
          </a:p>
        </p:txBody>
      </p:sp>
      <p:sp>
        <p:nvSpPr>
          <p:cNvPr id="19" name="Text Box 5"/>
          <p:cNvSpPr txBox="1">
            <a:spLocks noChangeArrowheads="1"/>
          </p:cNvSpPr>
          <p:nvPr/>
        </p:nvSpPr>
        <p:spPr bwMode="auto">
          <a:xfrm>
            <a:off x="8606971" y="4691745"/>
            <a:ext cx="660400" cy="2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lgn="l">
              <a:spcBef>
                <a:spcPct val="50000"/>
              </a:spcBef>
            </a:pPr>
            <a:r>
              <a:rPr lang="en-US" altLang="zh-CN" sz="1100" b="0" dirty="0" smtClean="0">
                <a:solidFill>
                  <a:schemeClr val="tx1"/>
                </a:solidFill>
                <a:cs typeface="Times New Roman" charset="0"/>
              </a:rPr>
              <a:t>220</a:t>
            </a:r>
            <a:endParaRPr lang="zh-CN" altLang="en-US" sz="1100" b="0" dirty="0">
              <a:solidFill>
                <a:schemeClr val="tx1"/>
              </a:solidFill>
              <a:cs typeface="Times New Roman" charset="0"/>
            </a:endParaRPr>
          </a:p>
        </p:txBody>
      </p:sp>
      <p:sp>
        <p:nvSpPr>
          <p:cNvPr id="20" name="Text Box 5"/>
          <p:cNvSpPr txBox="1">
            <a:spLocks noChangeArrowheads="1"/>
          </p:cNvSpPr>
          <p:nvPr/>
        </p:nvSpPr>
        <p:spPr bwMode="auto">
          <a:xfrm>
            <a:off x="8614229" y="3235479"/>
            <a:ext cx="660400" cy="2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lgn="l">
              <a:spcBef>
                <a:spcPct val="50000"/>
              </a:spcBef>
            </a:pPr>
            <a:r>
              <a:rPr lang="en-US" altLang="zh-CN" sz="1100" b="0" dirty="0" smtClean="0">
                <a:solidFill>
                  <a:schemeClr val="tx1"/>
                </a:solidFill>
                <a:cs typeface="Times New Roman" charset="0"/>
              </a:rPr>
              <a:t>260</a:t>
            </a:r>
            <a:endParaRPr lang="zh-CN" altLang="en-US" sz="1100" b="0" dirty="0">
              <a:solidFill>
                <a:schemeClr val="tx1"/>
              </a:solidFill>
              <a:cs typeface="Times New Roman" charset="0"/>
            </a:endParaRPr>
          </a:p>
        </p:txBody>
      </p:sp>
      <p:sp>
        <p:nvSpPr>
          <p:cNvPr id="21" name="Text Box 5"/>
          <p:cNvSpPr txBox="1">
            <a:spLocks noChangeArrowheads="1"/>
          </p:cNvSpPr>
          <p:nvPr/>
        </p:nvSpPr>
        <p:spPr bwMode="auto">
          <a:xfrm>
            <a:off x="5571068" y="5030409"/>
            <a:ext cx="660400" cy="2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lgn="l">
              <a:spcBef>
                <a:spcPct val="50000"/>
              </a:spcBef>
            </a:pPr>
            <a:r>
              <a:rPr lang="en-US" altLang="zh-CN" sz="1100" b="0" dirty="0" smtClean="0">
                <a:solidFill>
                  <a:schemeClr val="tx1"/>
                </a:solidFill>
                <a:cs typeface="Times New Roman" charset="0"/>
              </a:rPr>
              <a:t>%</a:t>
            </a:r>
            <a:endParaRPr lang="zh-CN" altLang="en-US" sz="1100" b="0" dirty="0">
              <a:solidFill>
                <a:schemeClr val="tx1"/>
              </a:solidFill>
              <a:cs typeface="Times New Roman" charset="0"/>
            </a:endParaRPr>
          </a:p>
        </p:txBody>
      </p:sp>
      <p:sp>
        <p:nvSpPr>
          <p:cNvPr id="22" name="Text Box 5"/>
          <p:cNvSpPr txBox="1">
            <a:spLocks noChangeArrowheads="1"/>
          </p:cNvSpPr>
          <p:nvPr/>
        </p:nvSpPr>
        <p:spPr bwMode="auto">
          <a:xfrm>
            <a:off x="8495695" y="5102983"/>
            <a:ext cx="660400" cy="2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lgn="l">
              <a:spcBef>
                <a:spcPct val="50000"/>
              </a:spcBef>
            </a:pPr>
            <a:r>
              <a:rPr lang="en-US" altLang="zh-CN" sz="1100" b="0" dirty="0">
                <a:solidFill>
                  <a:schemeClr val="tx1"/>
                </a:solidFill>
                <a:cs typeface="Times New Roman" charset="0"/>
              </a:rPr>
              <a:t>K</a:t>
            </a:r>
            <a:endParaRPr lang="zh-CN" altLang="en-US" sz="1100" b="0" dirty="0">
              <a:solidFill>
                <a:schemeClr val="tx1"/>
              </a:solidFill>
              <a:cs typeface="Times New Roman" charset="0"/>
            </a:endParaRPr>
          </a:p>
        </p:txBody>
      </p:sp>
    </p:spTree>
    <p:extLst>
      <p:ext uri="{BB962C8B-B14F-4D97-AF65-F5344CB8AC3E}">
        <p14:creationId xmlns:p14="http://schemas.microsoft.com/office/powerpoint/2010/main" val="217553326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9378" name="Rectangle 2"/>
          <p:cNvSpPr>
            <a:spLocks noGrp="1" noChangeArrowheads="1"/>
          </p:cNvSpPr>
          <p:nvPr>
            <p:ph type="title" idx="4294967295"/>
          </p:nvPr>
        </p:nvSpPr>
        <p:spPr>
          <a:xfrm>
            <a:off x="290285" y="156029"/>
            <a:ext cx="8515047" cy="1143000"/>
          </a:xfrm>
        </p:spPr>
        <p:txBody>
          <a:bodyPr/>
          <a:lstStyle/>
          <a:p>
            <a:pPr algn="ctr"/>
            <a:r>
              <a:rPr lang="en-US" altLang="zh-CN" sz="2800" dirty="0" smtClean="0">
                <a:latin typeface="Arial"/>
                <a:ea typeface="ＭＳ Ｐゴシック" charset="0"/>
                <a:cs typeface="Arial"/>
              </a:rPr>
              <a:t>Ice </a:t>
            </a:r>
            <a:r>
              <a:rPr lang="en-US" altLang="zh-CN" sz="2800" dirty="0">
                <a:latin typeface="Arial"/>
                <a:ea typeface="ＭＳ Ｐゴシック" charset="0"/>
                <a:cs typeface="Arial"/>
              </a:rPr>
              <a:t>Thickness and </a:t>
            </a:r>
            <a:r>
              <a:rPr lang="en-US" altLang="zh-CN" sz="2800" dirty="0" smtClean="0">
                <a:latin typeface="Arial"/>
                <a:ea typeface="ＭＳ Ｐゴシック" charset="0"/>
                <a:cs typeface="Arial"/>
              </a:rPr>
              <a:t>Age</a:t>
            </a:r>
            <a:endParaRPr lang="en-US" altLang="zh-CN" sz="2800" dirty="0">
              <a:latin typeface="Arial"/>
              <a:ea typeface="ＭＳ Ｐゴシック" charset="0"/>
              <a:cs typeface="Arial"/>
            </a:endParaRPr>
          </a:p>
        </p:txBody>
      </p:sp>
      <p:sp>
        <p:nvSpPr>
          <p:cNvPr id="714759" name="Text Box 5"/>
          <p:cNvSpPr txBox="1">
            <a:spLocks noChangeArrowheads="1"/>
          </p:cNvSpPr>
          <p:nvPr/>
        </p:nvSpPr>
        <p:spPr bwMode="auto">
          <a:xfrm>
            <a:off x="457200" y="5867400"/>
            <a:ext cx="7997371" cy="67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lgn="l">
              <a:spcBef>
                <a:spcPct val="50000"/>
              </a:spcBef>
            </a:pPr>
            <a:r>
              <a:rPr lang="en-US" altLang="zh-CN" b="0" dirty="0" smtClean="0">
                <a:solidFill>
                  <a:schemeClr val="tx1"/>
                </a:solidFill>
                <a:cs typeface="Times New Roman" charset="0"/>
              </a:rPr>
              <a:t>Estimated </a:t>
            </a:r>
            <a:r>
              <a:rPr lang="en-US" altLang="zh-CN" b="0" dirty="0">
                <a:solidFill>
                  <a:schemeClr val="tx1"/>
                </a:solidFill>
                <a:cs typeface="Times New Roman" charset="0"/>
              </a:rPr>
              <a:t>ice thickness (left) and ice </a:t>
            </a:r>
            <a:r>
              <a:rPr lang="en-US" altLang="zh-CN" b="0" dirty="0" smtClean="0">
                <a:solidFill>
                  <a:schemeClr val="tx1"/>
                </a:solidFill>
                <a:cs typeface="Times New Roman" charset="0"/>
              </a:rPr>
              <a:t>age categories </a:t>
            </a:r>
            <a:r>
              <a:rPr lang="en-US" altLang="zh-CN" b="0" dirty="0">
                <a:solidFill>
                  <a:schemeClr val="tx1"/>
                </a:solidFill>
                <a:cs typeface="Times New Roman" charset="0"/>
              </a:rPr>
              <a:t>(right) </a:t>
            </a:r>
            <a:r>
              <a:rPr lang="en-US" altLang="zh-CN" b="0" dirty="0" smtClean="0">
                <a:solidFill>
                  <a:schemeClr val="tx1"/>
                </a:solidFill>
                <a:cs typeface="Times New Roman" charset="0"/>
              </a:rPr>
              <a:t>based on MODIS data </a:t>
            </a:r>
            <a:r>
              <a:rPr lang="en-US" altLang="zh-CN" b="0" dirty="0">
                <a:solidFill>
                  <a:schemeClr val="tx1"/>
                </a:solidFill>
                <a:cs typeface="Times New Roman" charset="0"/>
              </a:rPr>
              <a:t>on February 24, </a:t>
            </a:r>
            <a:r>
              <a:rPr lang="en-US" altLang="zh-CN" b="0" dirty="0" smtClean="0">
                <a:solidFill>
                  <a:schemeClr val="tx1"/>
                </a:solidFill>
                <a:cs typeface="Times New Roman" charset="0"/>
              </a:rPr>
              <a:t>2008. </a:t>
            </a:r>
            <a:endParaRPr lang="zh-CN" altLang="en-US" b="0" dirty="0">
              <a:solidFill>
                <a:schemeClr val="tx1"/>
              </a:solidFill>
              <a:cs typeface="Times New Roman" charset="0"/>
            </a:endParaRPr>
          </a:p>
        </p:txBody>
      </p:sp>
      <p:pic>
        <p:nvPicPr>
          <p:cNvPr id="714760" name="Picture 10" descr="1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24" y="1832442"/>
            <a:ext cx="4135362" cy="363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61" name="Picture 11" descr="1_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7950" y="1911048"/>
            <a:ext cx="4346033" cy="353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4762" name="Text Box 12"/>
          <p:cNvSpPr txBox="1">
            <a:spLocks noChangeArrowheads="1"/>
          </p:cNvSpPr>
          <p:nvPr/>
        </p:nvSpPr>
        <p:spPr bwMode="auto">
          <a:xfrm>
            <a:off x="1042609" y="1270014"/>
            <a:ext cx="2590800"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spcBef>
                <a:spcPct val="50000"/>
              </a:spcBef>
            </a:pPr>
            <a:r>
              <a:rPr lang="en-US" altLang="zh-CN" sz="2000" b="0" dirty="0">
                <a:solidFill>
                  <a:srgbClr val="000000"/>
                </a:solidFill>
              </a:rPr>
              <a:t>Ice Thickness </a:t>
            </a:r>
          </a:p>
        </p:txBody>
      </p:sp>
      <p:sp>
        <p:nvSpPr>
          <p:cNvPr id="714763" name="Text Box 13"/>
          <p:cNvSpPr txBox="1">
            <a:spLocks noChangeArrowheads="1"/>
          </p:cNvSpPr>
          <p:nvPr/>
        </p:nvSpPr>
        <p:spPr bwMode="auto">
          <a:xfrm>
            <a:off x="5550506" y="1257917"/>
            <a:ext cx="2590800"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FFFF00"/>
                </a:solidFill>
                <a:latin typeface="Arial" charset="0"/>
                <a:ea typeface="ＭＳ Ｐゴシック" charset="0"/>
                <a:cs typeface="ＭＳ Ｐゴシック" charset="0"/>
              </a:defRPr>
            </a:lvl1pPr>
            <a:lvl2pPr marL="37931725" indent="-37474525">
              <a:defRPr sz="1600" b="1">
                <a:solidFill>
                  <a:srgbClr val="FFFF00"/>
                </a:solidFill>
                <a:latin typeface="Arial" charset="0"/>
                <a:ea typeface="ＭＳ Ｐゴシック" charset="0"/>
              </a:defRPr>
            </a:lvl2pPr>
            <a:lvl3pPr>
              <a:defRPr sz="1600" b="1">
                <a:solidFill>
                  <a:srgbClr val="FFFF00"/>
                </a:solidFill>
                <a:latin typeface="Arial" charset="0"/>
                <a:ea typeface="ＭＳ Ｐゴシック" charset="0"/>
              </a:defRPr>
            </a:lvl3pPr>
            <a:lvl4pPr>
              <a:defRPr sz="1600" b="1">
                <a:solidFill>
                  <a:srgbClr val="FFFF00"/>
                </a:solidFill>
                <a:latin typeface="Arial" charset="0"/>
                <a:ea typeface="ＭＳ Ｐゴシック" charset="0"/>
              </a:defRPr>
            </a:lvl4pPr>
            <a:lvl5pPr>
              <a:defRPr sz="1600" b="1">
                <a:solidFill>
                  <a:srgbClr val="FFFF00"/>
                </a:solidFill>
                <a:latin typeface="Arial" charset="0"/>
                <a:ea typeface="ＭＳ Ｐゴシック" charset="0"/>
              </a:defRPr>
            </a:lvl5pPr>
            <a:lvl6pPr marL="457200" eaLnBrk="0" fontAlgn="base" hangingPunct="0">
              <a:spcBef>
                <a:spcPct val="0"/>
              </a:spcBef>
              <a:spcAft>
                <a:spcPct val="0"/>
              </a:spcAft>
              <a:defRPr sz="1600" b="1">
                <a:solidFill>
                  <a:srgbClr val="FFFF00"/>
                </a:solidFill>
                <a:latin typeface="Arial" charset="0"/>
                <a:ea typeface="ＭＳ Ｐゴシック" charset="0"/>
              </a:defRPr>
            </a:lvl6pPr>
            <a:lvl7pPr marL="914400" eaLnBrk="0" fontAlgn="base" hangingPunct="0">
              <a:spcBef>
                <a:spcPct val="0"/>
              </a:spcBef>
              <a:spcAft>
                <a:spcPct val="0"/>
              </a:spcAft>
              <a:defRPr sz="1600" b="1">
                <a:solidFill>
                  <a:srgbClr val="FFFF00"/>
                </a:solidFill>
                <a:latin typeface="Arial" charset="0"/>
                <a:ea typeface="ＭＳ Ｐゴシック" charset="0"/>
              </a:defRPr>
            </a:lvl7pPr>
            <a:lvl8pPr marL="1371600" eaLnBrk="0" fontAlgn="base" hangingPunct="0">
              <a:spcBef>
                <a:spcPct val="0"/>
              </a:spcBef>
              <a:spcAft>
                <a:spcPct val="0"/>
              </a:spcAft>
              <a:defRPr sz="1600" b="1">
                <a:solidFill>
                  <a:srgbClr val="FFFF00"/>
                </a:solidFill>
                <a:latin typeface="Arial" charset="0"/>
                <a:ea typeface="ＭＳ Ｐゴシック" charset="0"/>
              </a:defRPr>
            </a:lvl8pPr>
            <a:lvl9pPr marL="1828800" eaLnBrk="0" fontAlgn="base" hangingPunct="0">
              <a:spcBef>
                <a:spcPct val="0"/>
              </a:spcBef>
              <a:spcAft>
                <a:spcPct val="0"/>
              </a:spcAft>
              <a:defRPr sz="1600" b="1">
                <a:solidFill>
                  <a:srgbClr val="FFFF00"/>
                </a:solidFill>
                <a:latin typeface="Arial" charset="0"/>
                <a:ea typeface="ＭＳ Ｐゴシック" charset="0"/>
              </a:defRPr>
            </a:lvl9pPr>
          </a:lstStyle>
          <a:p>
            <a:pPr>
              <a:spcBef>
                <a:spcPct val="50000"/>
              </a:spcBef>
            </a:pPr>
            <a:r>
              <a:rPr lang="en-US" altLang="zh-CN" sz="2000" b="0" dirty="0">
                <a:solidFill>
                  <a:srgbClr val="000000"/>
                </a:solidFill>
              </a:rPr>
              <a:t>Ice Age</a:t>
            </a:r>
          </a:p>
        </p:txBody>
      </p:sp>
    </p:spTree>
    <p:extLst>
      <p:ext uri="{BB962C8B-B14F-4D97-AF65-F5344CB8AC3E}">
        <p14:creationId xmlns:p14="http://schemas.microsoft.com/office/powerpoint/2010/main" val="148927289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latin typeface="Calibri"/>
              </a:rPr>
              <a:pPr/>
              <a:t>18</a:t>
            </a:fld>
            <a:endParaRPr lang="en-US" dirty="0">
              <a:solidFill>
                <a:prstClr val="black"/>
              </a:solidFill>
              <a:latin typeface="Calibri"/>
            </a:endParaRPr>
          </a:p>
        </p:txBody>
      </p:sp>
      <p:sp>
        <p:nvSpPr>
          <p:cNvPr id="7" name="Text Box 97"/>
          <p:cNvSpPr txBox="1">
            <a:spLocks noChangeArrowheads="1"/>
          </p:cNvSpPr>
          <p:nvPr/>
        </p:nvSpPr>
        <p:spPr bwMode="auto">
          <a:xfrm>
            <a:off x="152400" y="1243010"/>
            <a:ext cx="8788400" cy="307975"/>
          </a:xfrm>
          <a:prstGeom prst="rect">
            <a:avLst/>
          </a:prstGeom>
          <a:noFill/>
          <a:ln w="9525">
            <a:noFill/>
            <a:miter lim="800000"/>
            <a:headEnd/>
            <a:tailEnd/>
          </a:ln>
        </p:spPr>
        <p:txBody>
          <a:bodyPr>
            <a:spAutoFit/>
          </a:bodyPr>
          <a:lstStyle/>
          <a:p>
            <a:pPr defTabSz="457200" fontAlgn="auto">
              <a:lnSpc>
                <a:spcPct val="100000"/>
              </a:lnSpc>
              <a:spcAft>
                <a:spcPts val="0"/>
              </a:spcAft>
              <a:buClrTx/>
              <a:buFontTx/>
              <a:buNone/>
            </a:pPr>
            <a:r>
              <a:rPr lang="en-US" sz="1400" b="0">
                <a:solidFill>
                  <a:prstClr val="black"/>
                </a:solidFill>
                <a:latin typeface="Calibri" pitchFamily="34" charset="0"/>
                <a:ea typeface="+mn-ea"/>
                <a:cs typeface="+mn-cs"/>
              </a:rPr>
              <a:t> </a:t>
            </a:r>
          </a:p>
        </p:txBody>
      </p:sp>
      <p:sp>
        <p:nvSpPr>
          <p:cNvPr id="9" name="Text Box 23"/>
          <p:cNvSpPr txBox="1">
            <a:spLocks noChangeArrowheads="1"/>
          </p:cNvSpPr>
          <p:nvPr/>
        </p:nvSpPr>
        <p:spPr bwMode="auto">
          <a:xfrm>
            <a:off x="586759" y="1170973"/>
            <a:ext cx="8456928" cy="37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6" tIns="41469" rIns="82936" bIns="41469">
            <a:spAutoFit/>
          </a:bodyPr>
          <a:lstStyle/>
          <a:p>
            <a:pPr defTabSz="414683" hangingPunct="0">
              <a:lnSpc>
                <a:spcPct val="93000"/>
              </a:lnSpc>
              <a:buClr>
                <a:srgbClr val="000000"/>
              </a:buClr>
              <a:buSzPct val="100000"/>
              <a:buFontTx/>
              <a:buNone/>
            </a:pPr>
            <a:r>
              <a:rPr lang="en-US" sz="2000" b="0" dirty="0" smtClean="0">
                <a:solidFill>
                  <a:prstClr val="black"/>
                </a:solidFill>
                <a:latin typeface="Calibri"/>
                <a:ea typeface="+mn-ea"/>
                <a:cs typeface="+mn-cs"/>
              </a:rPr>
              <a:t>The binary snow </a:t>
            </a:r>
            <a:r>
              <a:rPr lang="en-US" sz="2000" b="0" dirty="0">
                <a:solidFill>
                  <a:prstClr val="black"/>
                </a:solidFill>
                <a:latin typeface="Calibri"/>
                <a:ea typeface="+mn-ea"/>
                <a:cs typeface="+mn-cs"/>
              </a:rPr>
              <a:t>c</a:t>
            </a:r>
            <a:r>
              <a:rPr lang="en-US" sz="2000" b="0" dirty="0" smtClean="0">
                <a:solidFill>
                  <a:prstClr val="black"/>
                </a:solidFill>
                <a:latin typeface="Calibri"/>
                <a:ea typeface="+mn-ea"/>
                <a:cs typeface="+mn-cs"/>
              </a:rPr>
              <a:t>over gives </a:t>
            </a:r>
            <a:r>
              <a:rPr lang="en-US" sz="2000" b="0" dirty="0">
                <a:solidFill>
                  <a:prstClr val="black"/>
                </a:solidFill>
                <a:latin typeface="Calibri"/>
                <a:ea typeface="+mn-ea"/>
                <a:cs typeface="+mn-cs"/>
              </a:rPr>
              <a:t>a snow/no-snow flag. </a:t>
            </a:r>
            <a:endParaRPr lang="en-US" sz="2000" b="0" dirty="0" smtClean="0">
              <a:solidFill>
                <a:prstClr val="black"/>
              </a:solidFill>
              <a:latin typeface="Calibri"/>
              <a:ea typeface="+mn-ea"/>
              <a:cs typeface="+mn-cs"/>
            </a:endParaRPr>
          </a:p>
        </p:txBody>
      </p:sp>
      <p:grpSp>
        <p:nvGrpSpPr>
          <p:cNvPr id="10" name="Group 25"/>
          <p:cNvGrpSpPr>
            <a:grpSpLocks/>
          </p:cNvGrpSpPr>
          <p:nvPr/>
        </p:nvGrpSpPr>
        <p:grpSpPr bwMode="auto">
          <a:xfrm>
            <a:off x="508793" y="1630767"/>
            <a:ext cx="7838754" cy="2454748"/>
            <a:chOff x="142452" y="1166813"/>
            <a:chExt cx="6660461" cy="2085781"/>
          </a:xfrm>
        </p:grpSpPr>
        <p:grpSp>
          <p:nvGrpSpPr>
            <p:cNvPr id="11" name="Group 24"/>
            <p:cNvGrpSpPr>
              <a:grpSpLocks/>
            </p:cNvGrpSpPr>
            <p:nvPr/>
          </p:nvGrpSpPr>
          <p:grpSpPr bwMode="auto">
            <a:xfrm>
              <a:off x="226432" y="1176144"/>
              <a:ext cx="6576481" cy="2076450"/>
              <a:chOff x="199179" y="1367086"/>
              <a:chExt cx="6575368" cy="2077032"/>
            </a:xfrm>
          </p:grpSpPr>
          <p:grpSp>
            <p:nvGrpSpPr>
              <p:cNvPr id="13" name="Group 35"/>
              <p:cNvGrpSpPr>
                <a:grpSpLocks/>
              </p:cNvGrpSpPr>
              <p:nvPr/>
            </p:nvGrpSpPr>
            <p:grpSpPr bwMode="auto">
              <a:xfrm>
                <a:off x="233031" y="3215518"/>
                <a:ext cx="3924300" cy="228600"/>
                <a:chOff x="1879609" y="6010275"/>
                <a:chExt cx="3924287" cy="228600"/>
              </a:xfrm>
            </p:grpSpPr>
            <p:sp>
              <p:nvSpPr>
                <p:cNvPr id="17" name="Rectangle 15"/>
                <p:cNvSpPr>
                  <a:spLocks noChangeArrowheads="1"/>
                </p:cNvSpPr>
                <p:nvPr/>
              </p:nvSpPr>
              <p:spPr bwMode="auto">
                <a:xfrm>
                  <a:off x="1879609" y="6033146"/>
                  <a:ext cx="266701" cy="160020"/>
                </a:xfrm>
                <a:prstGeom prst="rect">
                  <a:avLst/>
                </a:prstGeom>
                <a:solidFill>
                  <a:srgbClr val="FFFFFF"/>
                </a:solidFill>
                <a:ln w="6350">
                  <a:solidFill>
                    <a:schemeClr val="tx1"/>
                  </a:solidFill>
                  <a:round/>
                  <a:headEnd/>
                  <a:tailEnd/>
                </a:ln>
              </p:spPr>
              <p:txBody>
                <a:bodyPr/>
                <a:lstStyle/>
                <a:p>
                  <a:pPr defTabSz="457200" fontAlgn="auto">
                    <a:lnSpc>
                      <a:spcPct val="100000"/>
                    </a:lnSpc>
                    <a:spcBef>
                      <a:spcPts val="0"/>
                    </a:spcBef>
                    <a:spcAft>
                      <a:spcPts val="0"/>
                    </a:spcAft>
                    <a:buClrTx/>
                    <a:buFontTx/>
                    <a:buNone/>
                  </a:pPr>
                  <a:endParaRPr lang="en-US" sz="1200" b="0">
                    <a:solidFill>
                      <a:prstClr val="black"/>
                    </a:solidFill>
                    <a:latin typeface="Calibri" charset="0"/>
                    <a:ea typeface="+mn-ea"/>
                  </a:endParaRPr>
                </a:p>
              </p:txBody>
            </p:sp>
            <p:sp>
              <p:nvSpPr>
                <p:cNvPr id="18" name="Rectangle 3"/>
                <p:cNvSpPr>
                  <a:spLocks noChangeArrowheads="1"/>
                </p:cNvSpPr>
                <p:nvPr/>
              </p:nvSpPr>
              <p:spPr bwMode="auto">
                <a:xfrm>
                  <a:off x="2128838" y="6010275"/>
                  <a:ext cx="6016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defTabSz="457200" fontAlgn="auto">
                    <a:lnSpc>
                      <a:spcPct val="90000"/>
                    </a:lnSpc>
                    <a:spcBef>
                      <a:spcPts val="1800"/>
                    </a:spcBef>
                    <a:spcAft>
                      <a:spcPts val="0"/>
                    </a:spcAft>
                    <a:buClr>
                      <a:srgbClr val="FAFD00"/>
                    </a:buClr>
                    <a:buSzPct val="100000"/>
                    <a:buFont typeface="Symbol" charset="0"/>
                    <a:buNone/>
                  </a:pPr>
                  <a:r>
                    <a:rPr lang="en-US" sz="1200" b="0">
                      <a:solidFill>
                        <a:prstClr val="black"/>
                      </a:solidFill>
                      <a:latin typeface="Myriad Pro" charset="0"/>
                      <a:ea typeface="+mn-ea"/>
                    </a:rPr>
                    <a:t>snow</a:t>
                  </a:r>
                </a:p>
              </p:txBody>
            </p:sp>
            <p:sp>
              <p:nvSpPr>
                <p:cNvPr id="19" name="Rectangle 18"/>
                <p:cNvSpPr>
                  <a:spLocks noChangeArrowheads="1"/>
                </p:cNvSpPr>
                <p:nvPr/>
              </p:nvSpPr>
              <p:spPr bwMode="auto">
                <a:xfrm>
                  <a:off x="3762384" y="6033591"/>
                  <a:ext cx="266702" cy="160020"/>
                </a:xfrm>
                <a:prstGeom prst="rect">
                  <a:avLst/>
                </a:prstGeom>
                <a:solidFill>
                  <a:srgbClr val="969696"/>
                </a:solidFill>
                <a:ln w="6350">
                  <a:solidFill>
                    <a:schemeClr val="tx1"/>
                  </a:solidFill>
                  <a:round/>
                  <a:headEnd/>
                  <a:tailEnd/>
                </a:ln>
              </p:spPr>
              <p:txBody>
                <a:bodyPr/>
                <a:lstStyle/>
                <a:p>
                  <a:pPr defTabSz="457200" fontAlgn="auto">
                    <a:lnSpc>
                      <a:spcPct val="100000"/>
                    </a:lnSpc>
                    <a:spcBef>
                      <a:spcPts val="0"/>
                    </a:spcBef>
                    <a:spcAft>
                      <a:spcPts val="0"/>
                    </a:spcAft>
                    <a:buClrTx/>
                    <a:buFontTx/>
                    <a:buNone/>
                  </a:pPr>
                  <a:endParaRPr lang="en-US" sz="1200" b="0">
                    <a:solidFill>
                      <a:prstClr val="black"/>
                    </a:solidFill>
                    <a:latin typeface="Calibri" charset="0"/>
                    <a:ea typeface="+mn-ea"/>
                  </a:endParaRPr>
                </a:p>
              </p:txBody>
            </p:sp>
            <p:sp>
              <p:nvSpPr>
                <p:cNvPr id="20" name="Rectangle 3"/>
                <p:cNvSpPr>
                  <a:spLocks noChangeArrowheads="1"/>
                </p:cNvSpPr>
                <p:nvPr/>
              </p:nvSpPr>
              <p:spPr bwMode="auto">
                <a:xfrm>
                  <a:off x="4011613" y="6010275"/>
                  <a:ext cx="55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defTabSz="457200" fontAlgn="auto">
                    <a:lnSpc>
                      <a:spcPct val="90000"/>
                    </a:lnSpc>
                    <a:spcBef>
                      <a:spcPts val="1800"/>
                    </a:spcBef>
                    <a:spcAft>
                      <a:spcPts val="0"/>
                    </a:spcAft>
                    <a:buClr>
                      <a:srgbClr val="FAFD00"/>
                    </a:buClr>
                    <a:buSzPct val="100000"/>
                    <a:buFont typeface="Symbol" charset="0"/>
                    <a:buNone/>
                  </a:pPr>
                  <a:r>
                    <a:rPr lang="en-US" sz="1200" b="0">
                      <a:solidFill>
                        <a:prstClr val="black"/>
                      </a:solidFill>
                      <a:latin typeface="Myriad Pro" charset="0"/>
                      <a:ea typeface="+mn-ea"/>
                    </a:rPr>
                    <a:t>cloud</a:t>
                  </a:r>
                </a:p>
              </p:txBody>
            </p:sp>
            <p:sp>
              <p:nvSpPr>
                <p:cNvPr id="21" name="Rectangle 20"/>
                <p:cNvSpPr>
                  <a:spLocks noChangeArrowheads="1"/>
                </p:cNvSpPr>
                <p:nvPr/>
              </p:nvSpPr>
              <p:spPr bwMode="auto">
                <a:xfrm>
                  <a:off x="2847984" y="6038584"/>
                  <a:ext cx="266702" cy="160020"/>
                </a:xfrm>
                <a:prstGeom prst="rect">
                  <a:avLst/>
                </a:prstGeom>
                <a:solidFill>
                  <a:srgbClr val="006400"/>
                </a:solidFill>
                <a:ln w="6350">
                  <a:solidFill>
                    <a:schemeClr val="tx1"/>
                  </a:solidFill>
                  <a:round/>
                  <a:headEnd/>
                  <a:tailEnd/>
                </a:ln>
              </p:spPr>
              <p:txBody>
                <a:bodyPr/>
                <a:lstStyle/>
                <a:p>
                  <a:pPr defTabSz="457200" fontAlgn="auto">
                    <a:lnSpc>
                      <a:spcPct val="100000"/>
                    </a:lnSpc>
                    <a:spcBef>
                      <a:spcPts val="0"/>
                    </a:spcBef>
                    <a:spcAft>
                      <a:spcPts val="0"/>
                    </a:spcAft>
                    <a:buClrTx/>
                    <a:buFontTx/>
                    <a:buNone/>
                  </a:pPr>
                  <a:endParaRPr lang="en-US" sz="1200" b="0">
                    <a:solidFill>
                      <a:prstClr val="black"/>
                    </a:solidFill>
                    <a:latin typeface="Calibri" charset="0"/>
                    <a:ea typeface="+mn-ea"/>
                  </a:endParaRPr>
                </a:p>
              </p:txBody>
            </p:sp>
            <p:sp>
              <p:nvSpPr>
                <p:cNvPr id="22" name="Rectangle 3"/>
                <p:cNvSpPr>
                  <a:spLocks noChangeArrowheads="1"/>
                </p:cNvSpPr>
                <p:nvPr/>
              </p:nvSpPr>
              <p:spPr bwMode="auto">
                <a:xfrm>
                  <a:off x="3097213" y="6015038"/>
                  <a:ext cx="4794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defTabSz="457200" fontAlgn="auto">
                    <a:lnSpc>
                      <a:spcPct val="90000"/>
                    </a:lnSpc>
                    <a:spcBef>
                      <a:spcPts val="1800"/>
                    </a:spcBef>
                    <a:spcAft>
                      <a:spcPts val="0"/>
                    </a:spcAft>
                    <a:buClr>
                      <a:srgbClr val="FAFD00"/>
                    </a:buClr>
                    <a:buSzPct val="100000"/>
                    <a:buFont typeface="Symbol" charset="0"/>
                    <a:buNone/>
                  </a:pPr>
                  <a:r>
                    <a:rPr lang="en-US" sz="1200" b="0">
                      <a:solidFill>
                        <a:prstClr val="black"/>
                      </a:solidFill>
                      <a:latin typeface="Myriad Pro" charset="0"/>
                      <a:ea typeface="+mn-ea"/>
                    </a:rPr>
                    <a:t>land</a:t>
                  </a:r>
                </a:p>
              </p:txBody>
            </p:sp>
            <p:sp>
              <p:nvSpPr>
                <p:cNvPr id="23" name="Rectangle 24"/>
                <p:cNvSpPr>
                  <a:spLocks noChangeArrowheads="1"/>
                </p:cNvSpPr>
                <p:nvPr/>
              </p:nvSpPr>
              <p:spPr bwMode="auto">
                <a:xfrm>
                  <a:off x="4737114" y="6052645"/>
                  <a:ext cx="133351" cy="160020"/>
                </a:xfrm>
                <a:prstGeom prst="rect">
                  <a:avLst/>
                </a:prstGeom>
                <a:solidFill>
                  <a:srgbClr val="6E6E6E"/>
                </a:solidFill>
                <a:ln w="6350">
                  <a:solidFill>
                    <a:schemeClr val="tx1"/>
                  </a:solidFill>
                  <a:round/>
                  <a:headEnd/>
                  <a:tailEnd/>
                </a:ln>
              </p:spPr>
              <p:txBody>
                <a:bodyPr/>
                <a:lstStyle/>
                <a:p>
                  <a:pPr defTabSz="457200" fontAlgn="auto">
                    <a:lnSpc>
                      <a:spcPct val="100000"/>
                    </a:lnSpc>
                    <a:spcBef>
                      <a:spcPts val="0"/>
                    </a:spcBef>
                    <a:spcAft>
                      <a:spcPts val="0"/>
                    </a:spcAft>
                    <a:buClrTx/>
                    <a:buFontTx/>
                    <a:buNone/>
                  </a:pPr>
                  <a:endParaRPr lang="en-US" sz="1200" b="0">
                    <a:solidFill>
                      <a:prstClr val="black"/>
                    </a:solidFill>
                    <a:latin typeface="Calibri" charset="0"/>
                    <a:ea typeface="+mn-ea"/>
                  </a:endParaRPr>
                </a:p>
              </p:txBody>
            </p:sp>
            <p:sp>
              <p:nvSpPr>
                <p:cNvPr id="24" name="Rectangle 3"/>
                <p:cNvSpPr>
                  <a:spLocks noChangeArrowheads="1"/>
                </p:cNvSpPr>
                <p:nvPr/>
              </p:nvSpPr>
              <p:spPr bwMode="auto">
                <a:xfrm>
                  <a:off x="4986338" y="6016624"/>
                  <a:ext cx="81755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indent="-342900" defTabSz="457200" fontAlgn="auto">
                    <a:lnSpc>
                      <a:spcPct val="90000"/>
                    </a:lnSpc>
                    <a:spcBef>
                      <a:spcPts val="1800"/>
                    </a:spcBef>
                    <a:spcAft>
                      <a:spcPts val="0"/>
                    </a:spcAft>
                    <a:buClr>
                      <a:srgbClr val="FAFD00"/>
                    </a:buClr>
                    <a:buSzPct val="100000"/>
                    <a:buFont typeface="Symbol" charset="0"/>
                    <a:buNone/>
                  </a:pPr>
                  <a:r>
                    <a:rPr lang="en-US" sz="1200" b="0">
                      <a:solidFill>
                        <a:prstClr val="black"/>
                      </a:solidFill>
                      <a:latin typeface="Myriad Pro" charset="0"/>
                      <a:ea typeface="+mn-ea"/>
                    </a:rPr>
                    <a:t>No  data </a:t>
                  </a:r>
                </a:p>
              </p:txBody>
            </p:sp>
            <p:sp>
              <p:nvSpPr>
                <p:cNvPr id="25" name="Rectangle 26"/>
                <p:cNvSpPr>
                  <a:spLocks noChangeArrowheads="1"/>
                </p:cNvSpPr>
                <p:nvPr/>
              </p:nvSpPr>
              <p:spPr bwMode="auto">
                <a:xfrm>
                  <a:off x="4832360" y="6055439"/>
                  <a:ext cx="133351" cy="160020"/>
                </a:xfrm>
                <a:prstGeom prst="rect">
                  <a:avLst/>
                </a:prstGeom>
                <a:solidFill>
                  <a:srgbClr val="323232"/>
                </a:solidFill>
                <a:ln w="6350">
                  <a:solidFill>
                    <a:schemeClr val="tx1"/>
                  </a:solidFill>
                  <a:round/>
                  <a:headEnd/>
                  <a:tailEnd/>
                </a:ln>
              </p:spPr>
              <p:txBody>
                <a:bodyPr/>
                <a:lstStyle/>
                <a:p>
                  <a:pPr defTabSz="457200" fontAlgn="auto">
                    <a:lnSpc>
                      <a:spcPct val="100000"/>
                    </a:lnSpc>
                    <a:spcBef>
                      <a:spcPts val="0"/>
                    </a:spcBef>
                    <a:spcAft>
                      <a:spcPts val="0"/>
                    </a:spcAft>
                    <a:buClrTx/>
                    <a:buFontTx/>
                    <a:buNone/>
                  </a:pPr>
                  <a:endParaRPr lang="en-US" sz="1200" b="0">
                    <a:solidFill>
                      <a:prstClr val="black"/>
                    </a:solidFill>
                    <a:latin typeface="Calibri" charset="0"/>
                    <a:ea typeface="+mn-ea"/>
                  </a:endParaRPr>
                </a:p>
              </p:txBody>
            </p:sp>
          </p:grpSp>
          <p:grpSp>
            <p:nvGrpSpPr>
              <p:cNvPr id="14" name="Group 23"/>
              <p:cNvGrpSpPr>
                <a:grpSpLocks/>
              </p:cNvGrpSpPr>
              <p:nvPr/>
            </p:nvGrpSpPr>
            <p:grpSpPr bwMode="auto">
              <a:xfrm>
                <a:off x="199179" y="1367086"/>
                <a:ext cx="6575368" cy="1691893"/>
                <a:chOff x="199179" y="1367086"/>
                <a:chExt cx="6575368" cy="1691893"/>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79" y="1367086"/>
                  <a:ext cx="6511363" cy="165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3"/>
                <p:cNvSpPr txBox="1">
                  <a:spLocks noChangeArrowheads="1"/>
                </p:cNvSpPr>
                <p:nvPr/>
              </p:nvSpPr>
              <p:spPr bwMode="auto">
                <a:xfrm>
                  <a:off x="4883309" y="2689578"/>
                  <a:ext cx="1891238" cy="3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eaLnBrk="1" fontAlgn="auto" hangingPunct="1">
                    <a:lnSpc>
                      <a:spcPct val="100000"/>
                    </a:lnSpc>
                    <a:spcBef>
                      <a:spcPts val="0"/>
                    </a:spcBef>
                    <a:spcAft>
                      <a:spcPts val="0"/>
                    </a:spcAft>
                    <a:buClrTx/>
                    <a:buFontTx/>
                    <a:buNone/>
                  </a:pPr>
                  <a:r>
                    <a:rPr lang="en-US" sz="1800">
                      <a:solidFill>
                        <a:srgbClr val="FF0000"/>
                      </a:solidFill>
                      <a:latin typeface="Calibri" charset="0"/>
                    </a:rPr>
                    <a:t>S-NPP VIIRS</a:t>
                  </a:r>
                </a:p>
              </p:txBody>
            </p:sp>
          </p:grpSp>
        </p:grpSp>
        <p:sp>
          <p:nvSpPr>
            <p:cNvPr id="12" name="TextBox 3"/>
            <p:cNvSpPr txBox="1">
              <a:spLocks noChangeArrowheads="1"/>
            </p:cNvSpPr>
            <p:nvPr/>
          </p:nvSpPr>
          <p:spPr bwMode="auto">
            <a:xfrm>
              <a:off x="142452" y="1166813"/>
              <a:ext cx="17414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eaLnBrk="1" fontAlgn="auto" hangingPunct="1">
                <a:lnSpc>
                  <a:spcPct val="100000"/>
                </a:lnSpc>
                <a:spcBef>
                  <a:spcPts val="0"/>
                </a:spcBef>
                <a:spcAft>
                  <a:spcPts val="0"/>
                </a:spcAft>
                <a:buClrTx/>
                <a:buFontTx/>
                <a:buNone/>
              </a:pPr>
              <a:r>
                <a:rPr lang="en-US" dirty="0">
                  <a:solidFill>
                    <a:srgbClr val="FF0000"/>
                  </a:solidFill>
                  <a:latin typeface="Calibri" charset="0"/>
                </a:rPr>
                <a:t>March 23, 2013 </a:t>
              </a:r>
            </a:p>
          </p:txBody>
        </p:sp>
      </p:grpSp>
      <p:pic>
        <p:nvPicPr>
          <p:cNvPr id="2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0823" y="4455122"/>
            <a:ext cx="4974691" cy="200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4"/>
          <p:cNvSpPr txBox="1">
            <a:spLocks noChangeArrowheads="1"/>
          </p:cNvSpPr>
          <p:nvPr/>
        </p:nvSpPr>
        <p:spPr bwMode="auto">
          <a:xfrm>
            <a:off x="267361" y="5164949"/>
            <a:ext cx="38301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auto" hangingPunct="1">
              <a:lnSpc>
                <a:spcPct val="100000"/>
              </a:lnSpc>
              <a:spcBef>
                <a:spcPts val="0"/>
              </a:spcBef>
              <a:spcAft>
                <a:spcPts val="0"/>
              </a:spcAft>
              <a:buClrTx/>
              <a:buFontTx/>
              <a:buNone/>
            </a:pPr>
            <a:r>
              <a:rPr lang="en-US" b="0" dirty="0">
                <a:solidFill>
                  <a:prstClr val="black"/>
                </a:solidFill>
                <a:latin typeface="Calibri" charset="0"/>
              </a:rPr>
              <a:t>Mean agreement to IMS and cloud-clear </a:t>
            </a:r>
            <a:r>
              <a:rPr lang="en-US" b="0" dirty="0" smtClean="0">
                <a:solidFill>
                  <a:prstClr val="black"/>
                </a:solidFill>
                <a:latin typeface="Calibri" charset="0"/>
              </a:rPr>
              <a:t>fraction of </a:t>
            </a:r>
            <a:r>
              <a:rPr lang="en-US" b="0" dirty="0">
                <a:solidFill>
                  <a:prstClr val="black"/>
                </a:solidFill>
                <a:latin typeface="Calibri" charset="0"/>
              </a:rPr>
              <a:t>daily automated snow products in </a:t>
            </a:r>
            <a:r>
              <a:rPr lang="en-US" b="0" dirty="0" smtClean="0">
                <a:solidFill>
                  <a:prstClr val="black"/>
                </a:solidFill>
                <a:latin typeface="Calibri" charset="0"/>
              </a:rPr>
              <a:t>2013 Northern </a:t>
            </a:r>
            <a:r>
              <a:rPr lang="en-US" b="0" dirty="0">
                <a:solidFill>
                  <a:prstClr val="black"/>
                </a:solidFill>
                <a:latin typeface="Calibri" charset="0"/>
              </a:rPr>
              <a:t>Hemisphere</a:t>
            </a:r>
          </a:p>
        </p:txBody>
      </p:sp>
      <p:sp>
        <p:nvSpPr>
          <p:cNvPr id="28" name="TextBox 27"/>
          <p:cNvSpPr txBox="1"/>
          <p:nvPr/>
        </p:nvSpPr>
        <p:spPr>
          <a:xfrm>
            <a:off x="1142935" y="230711"/>
            <a:ext cx="6416688" cy="523210"/>
          </a:xfrm>
          <a:prstGeom prst="rect">
            <a:avLst/>
          </a:prstGeom>
          <a:solidFill>
            <a:srgbClr val="002850"/>
          </a:solidFill>
          <a:ln w="10000" cap="flat" cmpd="sng" algn="ctr">
            <a:solidFill>
              <a:srgbClr val="39639D"/>
            </a:solidFill>
            <a:prstDash val="solid"/>
          </a:ln>
          <a:effectLst>
            <a:softEdge rad="101600"/>
          </a:effectLst>
          <a:scene3d>
            <a:camera prst="orthographicFront">
              <a:rot lat="0" lon="0" rev="0"/>
            </a:camera>
            <a:lightRig rig="threePt" dir="tl">
              <a:rot lat="0" lon="0" rev="0"/>
            </a:lightRig>
          </a:scene3d>
          <a:sp3d prstMaterial="metal">
            <a:bevelT w="10000" h="10000"/>
          </a:sp3d>
        </p:spPr>
        <p:txBody>
          <a:bodyPr wrap="square" lIns="91380" tIns="45692" rIns="91380" bIns="45692">
            <a:spAutoFit/>
          </a:bodyPr>
          <a:lstStyle/>
          <a:p>
            <a:pPr algn="ctr" defTabSz="913832" fontAlgn="auto">
              <a:lnSpc>
                <a:spcPct val="100000"/>
              </a:lnSpc>
              <a:spcBef>
                <a:spcPts val="0"/>
              </a:spcBef>
              <a:spcAft>
                <a:spcPts val="0"/>
              </a:spcAft>
              <a:buClrTx/>
              <a:defRPr/>
            </a:pPr>
            <a:r>
              <a:rPr lang="en-US" sz="2800" b="0" kern="0" dirty="0" smtClean="0">
                <a:solidFill>
                  <a:sysClr val="window" lastClr="FFFFFF"/>
                </a:solidFill>
                <a:latin typeface="TradeGothic"/>
                <a:ea typeface="ＭＳ Ｐゴシック"/>
                <a:cs typeface="ＭＳ Ｐゴシック"/>
              </a:rPr>
              <a:t>Snow</a:t>
            </a:r>
            <a:endParaRPr lang="en-US" sz="2800" b="0" kern="0" dirty="0">
              <a:solidFill>
                <a:sysClr val="window" lastClr="FFFFFF"/>
              </a:solidFill>
              <a:latin typeface="TradeGothic"/>
              <a:ea typeface="ＭＳ Ｐゴシック"/>
              <a:cs typeface="ＭＳ Ｐゴシック"/>
            </a:endParaRPr>
          </a:p>
        </p:txBody>
      </p:sp>
    </p:spTree>
    <p:extLst>
      <p:ext uri="{BB962C8B-B14F-4D97-AF65-F5344CB8AC3E}">
        <p14:creationId xmlns:p14="http://schemas.microsoft.com/office/powerpoint/2010/main" val="9190906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76303" y="76205"/>
            <a:ext cx="7264400" cy="822325"/>
          </a:xfrm>
        </p:spPr>
        <p:txBody>
          <a:bodyPr/>
          <a:lstStyle/>
          <a:p>
            <a:pPr eaLnBrk="1" hangingPunct="1"/>
            <a:r>
              <a:rPr lang="en-US" sz="3200" dirty="0">
                <a:latin typeface="Calibri" charset="0"/>
              </a:rPr>
              <a:t>VIIRS </a:t>
            </a:r>
            <a:r>
              <a:rPr lang="en-US" sz="3200" dirty="0" smtClean="0">
                <a:latin typeface="Calibri" charset="0"/>
              </a:rPr>
              <a:t>Snow Fraction</a:t>
            </a:r>
            <a:endParaRPr lang="en-US" sz="3200" dirty="0">
              <a:latin typeface="Calibri" charset="0"/>
            </a:endParaRPr>
          </a:p>
        </p:txBody>
      </p:sp>
      <p:sp>
        <p:nvSpPr>
          <p:cNvPr id="11" name="TextBox 17"/>
          <p:cNvSpPr txBox="1">
            <a:spLocks noChangeArrowheads="1"/>
          </p:cNvSpPr>
          <p:nvPr/>
        </p:nvSpPr>
        <p:spPr bwMode="auto">
          <a:xfrm>
            <a:off x="178257" y="5146832"/>
            <a:ext cx="2065745" cy="108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800" b="0" dirty="0" smtClean="0">
                <a:latin typeface="Calibri" charset="0"/>
              </a:rPr>
              <a:t>Some artifacts exist due to the cloud mask</a:t>
            </a:r>
            <a:endParaRPr lang="en-US" sz="1800" b="0" dirty="0">
              <a:latin typeface="Calibri" charset="0"/>
            </a:endParaRPr>
          </a:p>
        </p:txBody>
      </p:sp>
      <p:pic>
        <p:nvPicPr>
          <p:cNvPr id="2" name="Picture 1" descr="viirs_blend_relf_snow_fraction_maps_alaska_animated_Mar-July_2014.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996" y="826041"/>
            <a:ext cx="5970313" cy="5970313"/>
          </a:xfrm>
          <a:prstGeom prst="rect">
            <a:avLst/>
          </a:prstGeom>
        </p:spPr>
      </p:pic>
    </p:spTree>
    <p:extLst>
      <p:ext uri="{BB962C8B-B14F-4D97-AF65-F5344CB8AC3E}">
        <p14:creationId xmlns:p14="http://schemas.microsoft.com/office/powerpoint/2010/main" val="3983597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0"/>
            <a:ext cx="6096000" cy="1143000"/>
          </a:xfrm>
        </p:spPr>
        <p:txBody>
          <a:bodyPr/>
          <a:lstStyle/>
          <a:p>
            <a:pPr algn="l"/>
            <a:r>
              <a:rPr lang="en-US" sz="3600" dirty="0" smtClean="0">
                <a:latin typeface="Arial"/>
                <a:cs typeface="Arial"/>
              </a:rPr>
              <a:t>Snow and Ice Products</a:t>
            </a:r>
            <a:endParaRPr lang="en-US" sz="2800" dirty="0" smtClean="0">
              <a:latin typeface="Arial"/>
              <a:cs typeface="Arial"/>
            </a:endParaRPr>
          </a:p>
        </p:txBody>
      </p:sp>
      <p:sp>
        <p:nvSpPr>
          <p:cNvPr id="16387" name="Content Placeholder 2"/>
          <p:cNvSpPr>
            <a:spLocks noGrp="1"/>
          </p:cNvSpPr>
          <p:nvPr>
            <p:ph sz="half" idx="1"/>
          </p:nvPr>
        </p:nvSpPr>
        <p:spPr>
          <a:xfrm>
            <a:off x="457200" y="957945"/>
            <a:ext cx="4953000" cy="5633962"/>
          </a:xfrm>
        </p:spPr>
        <p:txBody>
          <a:bodyPr/>
          <a:lstStyle/>
          <a:p>
            <a:pPr marL="0" indent="0">
              <a:spcBef>
                <a:spcPts val="0"/>
              </a:spcBef>
              <a:spcAft>
                <a:spcPts val="0"/>
              </a:spcAft>
              <a:buNone/>
            </a:pPr>
            <a:r>
              <a:rPr lang="en-US" sz="2400" b="1" u="sng" dirty="0">
                <a:solidFill>
                  <a:schemeClr val="accent2">
                    <a:lumMod val="75000"/>
                  </a:schemeClr>
                </a:solidFill>
                <a:latin typeface="Calibri"/>
                <a:cs typeface="Calibri"/>
              </a:rPr>
              <a:t>NPP/JPSS VIIRS</a:t>
            </a:r>
            <a:endParaRPr lang="en-US" sz="2400" u="sng" dirty="0">
              <a:solidFill>
                <a:schemeClr val="accent2">
                  <a:lumMod val="75000"/>
                </a:schemeClr>
              </a:solidFill>
              <a:latin typeface="Calibri"/>
              <a:cs typeface="Calibri"/>
            </a:endParaRPr>
          </a:p>
          <a:p>
            <a:pPr marL="225425" indent="-225425">
              <a:spcBef>
                <a:spcPts val="0"/>
              </a:spcBef>
              <a:spcAft>
                <a:spcPts val="0"/>
              </a:spcAft>
              <a:buFont typeface="Arial"/>
              <a:buChar char="•"/>
            </a:pPr>
            <a:r>
              <a:rPr lang="en-US" sz="2400" dirty="0">
                <a:solidFill>
                  <a:schemeClr val="accent2">
                    <a:lumMod val="75000"/>
                  </a:schemeClr>
                </a:solidFill>
                <a:latin typeface="Calibri"/>
                <a:cs typeface="Calibri"/>
              </a:rPr>
              <a:t>Snow </a:t>
            </a:r>
            <a:r>
              <a:rPr lang="en-US" sz="2400" dirty="0" smtClean="0">
                <a:solidFill>
                  <a:schemeClr val="accent2">
                    <a:lumMod val="75000"/>
                  </a:schemeClr>
                </a:solidFill>
                <a:latin typeface="Calibri"/>
                <a:cs typeface="Calibri"/>
              </a:rPr>
              <a:t>cover (binary)</a:t>
            </a:r>
          </a:p>
          <a:p>
            <a:pPr marL="225425" indent="-225425">
              <a:spcBef>
                <a:spcPts val="0"/>
              </a:spcBef>
              <a:spcAft>
                <a:spcPts val="0"/>
              </a:spcAft>
              <a:buFont typeface="Arial"/>
              <a:buChar char="•"/>
            </a:pPr>
            <a:r>
              <a:rPr lang="en-US" sz="2400" dirty="0" smtClean="0">
                <a:solidFill>
                  <a:schemeClr val="accent2">
                    <a:lumMod val="75000"/>
                  </a:schemeClr>
                </a:solidFill>
                <a:latin typeface="Calibri"/>
                <a:cs typeface="Calibri"/>
              </a:rPr>
              <a:t>Snow fraction</a:t>
            </a:r>
            <a:endParaRPr lang="en-US" sz="2400" dirty="0">
              <a:solidFill>
                <a:schemeClr val="accent2">
                  <a:lumMod val="75000"/>
                </a:schemeClr>
              </a:solidFill>
              <a:latin typeface="Calibri"/>
              <a:cs typeface="Calibri"/>
            </a:endParaRPr>
          </a:p>
          <a:p>
            <a:pPr marL="225425" indent="-225425">
              <a:spcBef>
                <a:spcPts val="0"/>
              </a:spcBef>
              <a:spcAft>
                <a:spcPts val="0"/>
              </a:spcAft>
              <a:buFont typeface="Arial"/>
              <a:buChar char="•"/>
            </a:pPr>
            <a:r>
              <a:rPr lang="en-US" sz="2400" dirty="0">
                <a:solidFill>
                  <a:schemeClr val="accent2">
                    <a:lumMod val="75000"/>
                  </a:schemeClr>
                </a:solidFill>
                <a:latin typeface="Calibri"/>
                <a:cs typeface="Calibri"/>
              </a:rPr>
              <a:t>Ice </a:t>
            </a:r>
            <a:r>
              <a:rPr lang="en-US" sz="2400" dirty="0" smtClean="0">
                <a:solidFill>
                  <a:schemeClr val="accent2">
                    <a:lumMod val="75000"/>
                  </a:schemeClr>
                </a:solidFill>
                <a:latin typeface="Calibri"/>
                <a:cs typeface="Calibri"/>
              </a:rPr>
              <a:t>thickness and age</a:t>
            </a:r>
          </a:p>
          <a:p>
            <a:pPr marL="225425" indent="-225425">
              <a:spcBef>
                <a:spcPts val="0"/>
              </a:spcBef>
              <a:spcAft>
                <a:spcPts val="0"/>
              </a:spcAft>
              <a:buFont typeface="Arial"/>
              <a:buChar char="•"/>
            </a:pPr>
            <a:r>
              <a:rPr lang="en-US" sz="2400" dirty="0" smtClean="0">
                <a:solidFill>
                  <a:schemeClr val="accent2">
                    <a:lumMod val="75000"/>
                  </a:schemeClr>
                </a:solidFill>
                <a:latin typeface="Calibri"/>
                <a:cs typeface="Calibri"/>
              </a:rPr>
              <a:t>Ice concentration</a:t>
            </a:r>
            <a:endParaRPr lang="en-US" sz="2000" dirty="0">
              <a:solidFill>
                <a:schemeClr val="accent2">
                  <a:lumMod val="75000"/>
                </a:schemeClr>
              </a:solidFill>
              <a:latin typeface="Calibri"/>
              <a:cs typeface="Calibri"/>
            </a:endParaRPr>
          </a:p>
          <a:p>
            <a:pPr marL="225425" indent="-225425">
              <a:spcBef>
                <a:spcPts val="0"/>
              </a:spcBef>
              <a:spcAft>
                <a:spcPts val="0"/>
              </a:spcAft>
              <a:buFont typeface="Arial"/>
              <a:buChar char="•"/>
            </a:pPr>
            <a:r>
              <a:rPr lang="en-US" sz="2400" dirty="0" smtClean="0">
                <a:solidFill>
                  <a:schemeClr val="accent2">
                    <a:lumMod val="75000"/>
                  </a:schemeClr>
                </a:solidFill>
                <a:latin typeface="Calibri"/>
                <a:cs typeface="Calibri"/>
              </a:rPr>
              <a:t>Ice </a:t>
            </a:r>
            <a:r>
              <a:rPr lang="en-US" sz="2400" dirty="0">
                <a:solidFill>
                  <a:schemeClr val="accent2">
                    <a:lumMod val="75000"/>
                  </a:schemeClr>
                </a:solidFill>
                <a:latin typeface="Calibri"/>
                <a:cs typeface="Calibri"/>
              </a:rPr>
              <a:t>surface temperature</a:t>
            </a:r>
          </a:p>
          <a:p>
            <a:pPr marL="0" indent="0">
              <a:spcBef>
                <a:spcPts val="0"/>
              </a:spcBef>
              <a:spcAft>
                <a:spcPts val="0"/>
              </a:spcAft>
              <a:buNone/>
            </a:pPr>
            <a:endParaRPr lang="en-US" sz="2400" b="1" u="sng" dirty="0" smtClean="0">
              <a:latin typeface="Calibri"/>
              <a:cs typeface="Calibri"/>
            </a:endParaRPr>
          </a:p>
          <a:p>
            <a:pPr marL="0" indent="0">
              <a:spcBef>
                <a:spcPts val="0"/>
              </a:spcBef>
              <a:spcAft>
                <a:spcPts val="0"/>
              </a:spcAft>
              <a:buNone/>
            </a:pPr>
            <a:r>
              <a:rPr lang="en-US" sz="2400" b="1" u="sng" dirty="0" smtClean="0">
                <a:latin typeface="Calibri"/>
                <a:cs typeface="Calibri"/>
              </a:rPr>
              <a:t>GOES-R ABI, Himawari-8 AHI</a:t>
            </a:r>
            <a:endParaRPr lang="en-US" sz="2400" u="sng" dirty="0" smtClean="0">
              <a:latin typeface="Calibri"/>
              <a:cs typeface="Calibri"/>
            </a:endParaRPr>
          </a:p>
          <a:p>
            <a:pPr marL="225425" indent="-225425">
              <a:spcBef>
                <a:spcPts val="0"/>
              </a:spcBef>
              <a:spcAft>
                <a:spcPts val="0"/>
              </a:spcAft>
              <a:buFont typeface="Arial"/>
              <a:buChar char="•"/>
            </a:pPr>
            <a:r>
              <a:rPr lang="en-US" sz="2400" dirty="0">
                <a:latin typeface="Calibri"/>
                <a:cs typeface="Calibri"/>
              </a:rPr>
              <a:t>Ice thickness/</a:t>
            </a:r>
            <a:r>
              <a:rPr lang="en-US" sz="2400" dirty="0" smtClean="0">
                <a:latin typeface="Calibri"/>
                <a:cs typeface="Calibri"/>
              </a:rPr>
              <a:t>age</a:t>
            </a:r>
            <a:r>
              <a:rPr lang="en-US" sz="2400" baseline="30000" dirty="0" smtClean="0">
                <a:latin typeface="Calibri"/>
                <a:cs typeface="Calibri"/>
              </a:rPr>
              <a:t>1</a:t>
            </a:r>
            <a:endParaRPr lang="en-US" sz="2400" dirty="0">
              <a:latin typeface="Calibri"/>
              <a:cs typeface="Calibri"/>
            </a:endParaRPr>
          </a:p>
          <a:p>
            <a:pPr marL="225425" indent="-225425">
              <a:spcBef>
                <a:spcPts val="0"/>
              </a:spcBef>
              <a:spcAft>
                <a:spcPts val="0"/>
              </a:spcAft>
              <a:buFont typeface="Arial"/>
              <a:buChar char="•"/>
            </a:pPr>
            <a:r>
              <a:rPr lang="en-US" sz="2400" dirty="0" smtClean="0">
                <a:latin typeface="Calibri"/>
                <a:cs typeface="Calibri"/>
              </a:rPr>
              <a:t>Ice cover</a:t>
            </a:r>
            <a:r>
              <a:rPr lang="en-US" sz="2400" baseline="30000" dirty="0">
                <a:latin typeface="Calibri"/>
                <a:cs typeface="Calibri"/>
              </a:rPr>
              <a:t>2</a:t>
            </a:r>
            <a:endParaRPr lang="en-US" sz="2400" baseline="30000" dirty="0" smtClean="0">
              <a:latin typeface="Calibri"/>
              <a:cs typeface="Calibri"/>
            </a:endParaRPr>
          </a:p>
          <a:p>
            <a:pPr marL="225425" indent="-225425">
              <a:spcBef>
                <a:spcPts val="0"/>
              </a:spcBef>
              <a:spcAft>
                <a:spcPts val="0"/>
              </a:spcAft>
              <a:buFont typeface="Arial"/>
              <a:buChar char="•"/>
            </a:pPr>
            <a:r>
              <a:rPr lang="en-US" sz="2400" dirty="0" smtClean="0">
                <a:latin typeface="Calibri"/>
                <a:cs typeface="Calibri"/>
              </a:rPr>
              <a:t>Ice concentration</a:t>
            </a:r>
            <a:r>
              <a:rPr lang="en-US" sz="2400" baseline="30000" dirty="0" smtClean="0">
                <a:latin typeface="Calibri"/>
                <a:cs typeface="Calibri"/>
              </a:rPr>
              <a:t>2</a:t>
            </a:r>
            <a:endParaRPr lang="en-US" sz="2400" dirty="0" smtClean="0">
              <a:latin typeface="Calibri"/>
              <a:cs typeface="Calibri"/>
            </a:endParaRPr>
          </a:p>
          <a:p>
            <a:pPr marL="225425" indent="-225425">
              <a:spcBef>
                <a:spcPts val="0"/>
              </a:spcBef>
              <a:spcAft>
                <a:spcPts val="0"/>
              </a:spcAft>
              <a:buFont typeface="Arial"/>
              <a:buChar char="•"/>
            </a:pPr>
            <a:r>
              <a:rPr lang="en-US" sz="2400" dirty="0">
                <a:latin typeface="Calibri"/>
                <a:cs typeface="Calibri"/>
              </a:rPr>
              <a:t>Ice </a:t>
            </a:r>
            <a:r>
              <a:rPr lang="en-US" sz="2400" dirty="0" smtClean="0">
                <a:latin typeface="Calibri"/>
                <a:cs typeface="Calibri"/>
              </a:rPr>
              <a:t>motion</a:t>
            </a:r>
            <a:r>
              <a:rPr lang="en-US" sz="2400" baseline="30000" dirty="0" smtClean="0">
                <a:latin typeface="Calibri"/>
                <a:cs typeface="Calibri"/>
              </a:rPr>
              <a:t>2</a:t>
            </a:r>
            <a:endParaRPr lang="en-US" sz="2400" baseline="30000" dirty="0">
              <a:latin typeface="Calibri"/>
              <a:cs typeface="Calibri"/>
            </a:endParaRPr>
          </a:p>
          <a:p>
            <a:pPr marL="225425" indent="-225425">
              <a:spcBef>
                <a:spcPts val="0"/>
              </a:spcBef>
              <a:spcAft>
                <a:spcPts val="0"/>
              </a:spcAft>
              <a:buFont typeface="Arial"/>
              <a:buChar char="•"/>
            </a:pPr>
            <a:r>
              <a:rPr lang="en-US" sz="2400" dirty="0" smtClean="0">
                <a:latin typeface="Calibri"/>
                <a:cs typeface="Calibri"/>
              </a:rPr>
              <a:t>Fractional </a:t>
            </a:r>
            <a:r>
              <a:rPr lang="en-US" sz="2400" dirty="0">
                <a:latin typeface="Calibri"/>
                <a:cs typeface="Calibri"/>
              </a:rPr>
              <a:t>snow cover (baseline)</a:t>
            </a:r>
          </a:p>
          <a:p>
            <a:pPr marL="225425" indent="-225425">
              <a:spcBef>
                <a:spcPts val="0"/>
              </a:spcBef>
              <a:spcAft>
                <a:spcPts val="0"/>
              </a:spcAft>
              <a:buFont typeface="Arial"/>
              <a:buChar char="•"/>
            </a:pPr>
            <a:r>
              <a:rPr lang="en-US" sz="2400" dirty="0">
                <a:latin typeface="Calibri"/>
                <a:cs typeface="Calibri"/>
              </a:rPr>
              <a:t>Snow depth – prairie </a:t>
            </a:r>
            <a:r>
              <a:rPr lang="en-US" sz="2400" dirty="0" smtClean="0">
                <a:latin typeface="Calibri"/>
                <a:cs typeface="Calibri"/>
              </a:rPr>
              <a:t>only</a:t>
            </a:r>
            <a:r>
              <a:rPr lang="en-US" sz="2400" baseline="30000" dirty="0">
                <a:latin typeface="Calibri"/>
                <a:cs typeface="Calibri"/>
              </a:rPr>
              <a:t>2</a:t>
            </a:r>
            <a:endParaRPr lang="en-US" sz="2400" baseline="30000" dirty="0" smtClean="0">
              <a:latin typeface="Calibri"/>
              <a:cs typeface="Calibri"/>
            </a:endParaRPr>
          </a:p>
          <a:p>
            <a:pPr marL="0" indent="0">
              <a:spcBef>
                <a:spcPts val="0"/>
              </a:spcBef>
              <a:spcAft>
                <a:spcPts val="0"/>
              </a:spcAft>
              <a:buNone/>
            </a:pPr>
            <a:endParaRPr lang="en-US" sz="1600" baseline="30000" dirty="0" smtClean="0">
              <a:solidFill>
                <a:srgbClr val="7F7F7F"/>
              </a:solidFill>
              <a:latin typeface="Calibri"/>
              <a:cs typeface="Calibri"/>
            </a:endParaRPr>
          </a:p>
          <a:p>
            <a:pPr marL="0" indent="0">
              <a:spcBef>
                <a:spcPts val="0"/>
              </a:spcBef>
              <a:spcAft>
                <a:spcPts val="0"/>
              </a:spcAft>
              <a:buNone/>
            </a:pPr>
            <a:r>
              <a:rPr lang="en-US" sz="1600" baseline="30000" dirty="0" smtClean="0">
                <a:solidFill>
                  <a:srgbClr val="996600"/>
                </a:solidFill>
                <a:latin typeface="Calibri"/>
                <a:cs typeface="Calibri"/>
              </a:rPr>
              <a:t>1</a:t>
            </a:r>
            <a:r>
              <a:rPr lang="en-US" sz="1600" dirty="0" smtClean="0">
                <a:solidFill>
                  <a:srgbClr val="996600"/>
                </a:solidFill>
                <a:latin typeface="Calibri"/>
                <a:cs typeface="Calibri"/>
              </a:rPr>
              <a:t>Future capabilities</a:t>
            </a:r>
          </a:p>
          <a:p>
            <a:pPr marL="0" indent="0">
              <a:spcBef>
                <a:spcPts val="0"/>
              </a:spcBef>
              <a:spcAft>
                <a:spcPts val="0"/>
              </a:spcAft>
              <a:buNone/>
            </a:pPr>
            <a:r>
              <a:rPr lang="en-US" sz="1600" baseline="30000" dirty="0" smtClean="0">
                <a:solidFill>
                  <a:srgbClr val="996600"/>
                </a:solidFill>
                <a:latin typeface="Calibri"/>
                <a:cs typeface="Calibri"/>
              </a:rPr>
              <a:t>2</a:t>
            </a:r>
            <a:r>
              <a:rPr lang="en-US" sz="1600" dirty="0" smtClean="0">
                <a:solidFill>
                  <a:srgbClr val="996600"/>
                </a:solidFill>
                <a:latin typeface="Calibri"/>
                <a:cs typeface="Calibri"/>
              </a:rPr>
              <a:t>Future capabilities</a:t>
            </a:r>
            <a:r>
              <a:rPr lang="en-US" sz="1600" dirty="0">
                <a:solidFill>
                  <a:srgbClr val="996600"/>
                </a:solidFill>
                <a:latin typeface="Calibri"/>
                <a:cs typeface="Calibri"/>
              </a:rPr>
              <a:t>, NOAT Top 5</a:t>
            </a:r>
          </a:p>
          <a:p>
            <a:pPr marL="0" indent="0">
              <a:spcBef>
                <a:spcPts val="0"/>
              </a:spcBef>
              <a:spcAft>
                <a:spcPts val="0"/>
              </a:spcAft>
              <a:buNone/>
            </a:pPr>
            <a:endParaRPr lang="en-US" sz="1600" dirty="0">
              <a:solidFill>
                <a:srgbClr val="7F7F7F"/>
              </a:solidFill>
              <a:latin typeface="Calibri"/>
              <a:cs typeface="Calibri"/>
            </a:endParaRPr>
          </a:p>
          <a:p>
            <a:pPr marL="0" indent="0">
              <a:spcBef>
                <a:spcPts val="0"/>
              </a:spcBef>
              <a:spcAft>
                <a:spcPts val="0"/>
              </a:spcAft>
              <a:buNone/>
            </a:pPr>
            <a:endParaRPr lang="en-US" sz="2400" dirty="0">
              <a:solidFill>
                <a:srgbClr val="7F7F7F"/>
              </a:solidFill>
              <a:latin typeface="Calibri"/>
              <a:cs typeface="Calibri"/>
            </a:endParaRPr>
          </a:p>
          <a:p>
            <a:pPr marL="225425" indent="-225425">
              <a:spcBef>
                <a:spcPts val="0"/>
              </a:spcBef>
              <a:spcAft>
                <a:spcPts val="0"/>
              </a:spcAft>
            </a:pPr>
            <a:endParaRPr lang="en-US" sz="2400" dirty="0" smtClean="0">
              <a:latin typeface="Calibri"/>
              <a:cs typeface="Calibri"/>
            </a:endParaRPr>
          </a:p>
          <a:p>
            <a:pPr marL="225425" indent="-225425">
              <a:spcBef>
                <a:spcPts val="0"/>
              </a:spcBef>
              <a:spcAft>
                <a:spcPts val="0"/>
              </a:spcAft>
            </a:pPr>
            <a:endParaRPr lang="en-US" sz="2400" dirty="0" smtClean="0">
              <a:latin typeface="Calibri"/>
              <a:cs typeface="Calibri"/>
            </a:endParaRPr>
          </a:p>
          <a:p>
            <a:pPr marL="225425" indent="-225425">
              <a:spcBef>
                <a:spcPts val="0"/>
              </a:spcBef>
              <a:spcAft>
                <a:spcPts val="0"/>
              </a:spcAft>
            </a:pPr>
            <a:endParaRPr lang="en-AU" sz="2400" dirty="0" smtClean="0">
              <a:latin typeface="Calibri"/>
              <a:cs typeface="Calibri"/>
            </a:endParaRPr>
          </a:p>
        </p:txBody>
      </p:sp>
      <p:sp>
        <p:nvSpPr>
          <p:cNvPr id="5" name="Slide Number Placeholder 4"/>
          <p:cNvSpPr>
            <a:spLocks noGrp="1"/>
          </p:cNvSpPr>
          <p:nvPr>
            <p:ph type="sldNum" sz="quarter" idx="11"/>
          </p:nvPr>
        </p:nvSpPr>
        <p:spPr/>
        <p:txBody>
          <a:bodyPr/>
          <a:lstStyle/>
          <a:p>
            <a:pPr>
              <a:defRPr/>
            </a:pPr>
            <a:fld id="{48098EA7-86A2-40E7-8EDD-564814474CFF}" type="slidenum">
              <a:rPr lang="en-US" smtClean="0">
                <a:solidFill>
                  <a:srgbClr val="000000">
                    <a:lumMod val="75000"/>
                    <a:lumOff val="25000"/>
                  </a:srgbClr>
                </a:solidFill>
              </a:rPr>
              <a:pPr>
                <a:defRPr/>
              </a:pPr>
              <a:t>2</a:t>
            </a:fld>
            <a:endParaRPr lang="en-US" dirty="0">
              <a:solidFill>
                <a:srgbClr val="000000">
                  <a:lumMod val="75000"/>
                  <a:lumOff val="25000"/>
                </a:srgbClr>
              </a:solidFill>
            </a:endParaRPr>
          </a:p>
        </p:txBody>
      </p:sp>
      <p:pic>
        <p:nvPicPr>
          <p:cNvPr id="8" name="Picture 7" descr="observing_systems.jpg"/>
          <p:cNvPicPr>
            <a:picLocks noChangeAspect="1"/>
          </p:cNvPicPr>
          <p:nvPr/>
        </p:nvPicPr>
        <p:blipFill>
          <a:blip r:embed="rId3"/>
          <a:stretch>
            <a:fillRect/>
          </a:stretch>
        </p:blipFill>
        <p:spPr>
          <a:xfrm>
            <a:off x="6889244" y="76200"/>
            <a:ext cx="2178556" cy="1905000"/>
          </a:xfrm>
          <a:prstGeom prst="rect">
            <a:avLst/>
          </a:prstGeom>
          <a:effectLst>
            <a:softEdge rad="63500"/>
          </a:effectLst>
        </p:spPr>
      </p:pic>
      <p:sp>
        <p:nvSpPr>
          <p:cNvPr id="11" name="Content Placeholder 2"/>
          <p:cNvSpPr txBox="1">
            <a:spLocks/>
          </p:cNvSpPr>
          <p:nvPr/>
        </p:nvSpPr>
        <p:spPr bwMode="auto">
          <a:xfrm>
            <a:off x="4962617" y="2227780"/>
            <a:ext cx="4181383"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itchFamily="34" charset="0"/>
                <a:ea typeface="ＭＳ Ｐゴシック" charset="0"/>
                <a:cs typeface="+mn-cs"/>
              </a:defRPr>
            </a:lvl1pPr>
            <a:lvl2pPr marL="742950" indent="-285750" algn="l" rtl="0" eaLnBrk="0" fontAlgn="base" hangingPunct="0">
              <a:spcBef>
                <a:spcPct val="20000"/>
              </a:spcBef>
              <a:spcAft>
                <a:spcPct val="0"/>
              </a:spcAft>
              <a:buChar char="–"/>
              <a:defRPr sz="2400">
                <a:solidFill>
                  <a:schemeClr val="accent1">
                    <a:lumMod val="75000"/>
                  </a:schemeClr>
                </a:solidFill>
                <a:latin typeface="Calibri" pitchFamily="34" charset="0"/>
                <a:ea typeface="Arial" charset="0"/>
                <a:cs typeface="+mn-cs"/>
              </a:defRPr>
            </a:lvl2pPr>
            <a:lvl3pPr marL="1143000" indent="-228600" algn="l" rtl="0" eaLnBrk="0" fontAlgn="base" hangingPunct="0">
              <a:spcBef>
                <a:spcPct val="20000"/>
              </a:spcBef>
              <a:spcAft>
                <a:spcPct val="0"/>
              </a:spcAft>
              <a:buChar char="•"/>
              <a:defRPr sz="2000">
                <a:solidFill>
                  <a:schemeClr val="tx1"/>
                </a:solidFill>
                <a:latin typeface="Calibri" pitchFamily="34" charset="0"/>
                <a:ea typeface="Arial" charset="0"/>
                <a:cs typeface="+mn-cs"/>
              </a:defRPr>
            </a:lvl3pPr>
            <a:lvl4pPr marL="1600200" indent="-228600" algn="l" rtl="0" eaLnBrk="0" fontAlgn="base" hangingPunct="0">
              <a:spcBef>
                <a:spcPct val="20000"/>
              </a:spcBef>
              <a:spcAft>
                <a:spcPct val="0"/>
              </a:spcAft>
              <a:buChar char="–"/>
              <a:defRPr sz="1800">
                <a:solidFill>
                  <a:schemeClr val="tx1"/>
                </a:solidFill>
                <a:latin typeface="Calibri" pitchFamily="34" charset="0"/>
                <a:ea typeface="Arial" charset="0"/>
                <a:cs typeface="+mn-cs"/>
              </a:defRPr>
            </a:lvl4pPr>
            <a:lvl5pPr marL="2057400" indent="-228600" algn="l" rtl="0" eaLnBrk="0" fontAlgn="base" hangingPunct="0">
              <a:spcBef>
                <a:spcPct val="20000"/>
              </a:spcBef>
              <a:spcAft>
                <a:spcPct val="0"/>
              </a:spcAft>
              <a:buChar char="»"/>
              <a:defRPr sz="1800">
                <a:solidFill>
                  <a:schemeClr val="tx1"/>
                </a:solidFill>
                <a:latin typeface="Calibri" pitchFamily="34" charset="0"/>
                <a:ea typeface="Arial" charset="0"/>
                <a:cs typeface="+mn-cs"/>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defTabSz="457153">
              <a:lnSpc>
                <a:spcPct val="100000"/>
              </a:lnSpc>
              <a:spcBef>
                <a:spcPts val="0"/>
              </a:spcBef>
              <a:spcAft>
                <a:spcPts val="0"/>
              </a:spcAft>
              <a:buClrTx/>
              <a:buFontTx/>
              <a:buNone/>
            </a:pPr>
            <a:r>
              <a:rPr lang="en-US" sz="2400" u="sng" dirty="0" smtClean="0">
                <a:solidFill>
                  <a:srgbClr val="00CC99">
                    <a:lumMod val="50000"/>
                  </a:srgbClr>
                </a:solidFill>
                <a:latin typeface="Calibri"/>
                <a:cs typeface="Calibri"/>
              </a:rPr>
              <a:t>AMSR-2 on GCOM-W1</a:t>
            </a:r>
          </a:p>
          <a:p>
            <a:pPr marL="225425" indent="-225425" defTabSz="457153">
              <a:lnSpc>
                <a:spcPct val="100000"/>
              </a:lnSpc>
              <a:spcBef>
                <a:spcPts val="0"/>
              </a:spcBef>
              <a:spcAft>
                <a:spcPts val="0"/>
              </a:spcAft>
              <a:buClrTx/>
              <a:buFont typeface="Arial"/>
              <a:buChar char="•"/>
            </a:pPr>
            <a:r>
              <a:rPr lang="en-US" sz="2400" b="0" dirty="0" smtClean="0">
                <a:solidFill>
                  <a:srgbClr val="00CC99">
                    <a:lumMod val="50000"/>
                  </a:srgbClr>
                </a:solidFill>
                <a:latin typeface="Calibri"/>
                <a:cs typeface="Calibri"/>
              </a:rPr>
              <a:t>Snow cover</a:t>
            </a:r>
          </a:p>
          <a:p>
            <a:pPr marL="225425" indent="-225425" defTabSz="457153">
              <a:lnSpc>
                <a:spcPct val="100000"/>
              </a:lnSpc>
              <a:spcBef>
                <a:spcPts val="0"/>
              </a:spcBef>
              <a:spcAft>
                <a:spcPts val="0"/>
              </a:spcAft>
              <a:buClrTx/>
              <a:buFont typeface="Arial"/>
              <a:buChar char="•"/>
            </a:pPr>
            <a:r>
              <a:rPr lang="en-US" sz="2400" b="0" dirty="0" smtClean="0">
                <a:solidFill>
                  <a:srgbClr val="00CC99">
                    <a:lumMod val="50000"/>
                  </a:srgbClr>
                </a:solidFill>
                <a:latin typeface="Calibri"/>
                <a:cs typeface="Calibri"/>
              </a:rPr>
              <a:t>Snow depth</a:t>
            </a:r>
          </a:p>
          <a:p>
            <a:pPr marL="225425" indent="-225425" defTabSz="457153">
              <a:lnSpc>
                <a:spcPct val="100000"/>
              </a:lnSpc>
              <a:spcBef>
                <a:spcPts val="0"/>
              </a:spcBef>
              <a:spcAft>
                <a:spcPts val="0"/>
              </a:spcAft>
              <a:buClrTx/>
              <a:buFont typeface="Arial"/>
              <a:buChar char="•"/>
            </a:pPr>
            <a:r>
              <a:rPr lang="en-US" sz="2400" b="0" dirty="0" smtClean="0">
                <a:solidFill>
                  <a:srgbClr val="00CC99">
                    <a:lumMod val="50000"/>
                  </a:srgbClr>
                </a:solidFill>
                <a:latin typeface="Calibri"/>
                <a:cs typeface="Calibri"/>
              </a:rPr>
              <a:t>Snow water equivalent (SWE)</a:t>
            </a:r>
          </a:p>
          <a:p>
            <a:pPr marL="225425" indent="-225425" defTabSz="457153">
              <a:lnSpc>
                <a:spcPct val="100000"/>
              </a:lnSpc>
              <a:spcBef>
                <a:spcPts val="0"/>
              </a:spcBef>
              <a:spcAft>
                <a:spcPts val="0"/>
              </a:spcAft>
              <a:buClrTx/>
              <a:buFont typeface="Arial"/>
              <a:buChar char="•"/>
            </a:pPr>
            <a:r>
              <a:rPr lang="en-US" sz="2400" b="0" dirty="0" smtClean="0">
                <a:solidFill>
                  <a:srgbClr val="00CC99">
                    <a:lumMod val="50000"/>
                  </a:srgbClr>
                </a:solidFill>
                <a:latin typeface="Calibri"/>
                <a:cs typeface="Calibri"/>
              </a:rPr>
              <a:t>Ice characterization</a:t>
            </a:r>
          </a:p>
          <a:p>
            <a:pPr marL="625475" lvl="1" indent="-225425" defTabSz="457153">
              <a:lnSpc>
                <a:spcPct val="100000"/>
              </a:lnSpc>
              <a:spcBef>
                <a:spcPts val="0"/>
              </a:spcBef>
              <a:spcAft>
                <a:spcPts val="0"/>
              </a:spcAft>
              <a:buClrTx/>
              <a:buFont typeface="Arial"/>
              <a:buChar char="•"/>
            </a:pPr>
            <a:r>
              <a:rPr lang="en-US" sz="2000" b="0" dirty="0" smtClean="0">
                <a:solidFill>
                  <a:srgbClr val="00CC99">
                    <a:lumMod val="50000"/>
                  </a:srgbClr>
                </a:solidFill>
                <a:latin typeface="Calibri"/>
                <a:cs typeface="Calibri"/>
              </a:rPr>
              <a:t>Ice age class (first-, multi-year)</a:t>
            </a:r>
          </a:p>
          <a:p>
            <a:pPr marL="625475" lvl="1" indent="-225425" defTabSz="457153">
              <a:lnSpc>
                <a:spcPct val="100000"/>
              </a:lnSpc>
              <a:spcBef>
                <a:spcPts val="0"/>
              </a:spcBef>
              <a:spcAft>
                <a:spcPts val="0"/>
              </a:spcAft>
              <a:buClrTx/>
              <a:buFont typeface="Arial"/>
              <a:buChar char="•"/>
            </a:pPr>
            <a:r>
              <a:rPr lang="en-US" sz="2000" b="0" dirty="0" smtClean="0">
                <a:solidFill>
                  <a:srgbClr val="00CC99">
                    <a:lumMod val="50000"/>
                  </a:srgbClr>
                </a:solidFill>
                <a:latin typeface="Calibri"/>
                <a:cs typeface="Calibri"/>
              </a:rPr>
              <a:t>Ice concentration</a:t>
            </a:r>
            <a:endParaRPr lang="en-US" sz="2000" b="0" dirty="0">
              <a:solidFill>
                <a:srgbClr val="00CC99">
                  <a:lumMod val="50000"/>
                </a:srgbClr>
              </a:solidFill>
              <a:latin typeface="Calibri"/>
              <a:cs typeface="Calibri"/>
            </a:endParaRPr>
          </a:p>
          <a:p>
            <a:pPr marL="0" indent="0" defTabSz="457153">
              <a:lnSpc>
                <a:spcPct val="100000"/>
              </a:lnSpc>
              <a:spcBef>
                <a:spcPts val="0"/>
              </a:spcBef>
              <a:spcAft>
                <a:spcPts val="0"/>
              </a:spcAft>
              <a:buClrTx/>
              <a:buFontTx/>
              <a:buNone/>
            </a:pPr>
            <a:endParaRPr lang="en-US" u="sng" dirty="0" smtClean="0">
              <a:solidFill>
                <a:srgbClr val="000000"/>
              </a:solidFill>
              <a:latin typeface="Calibri"/>
              <a:cs typeface="Calibri"/>
            </a:endParaRPr>
          </a:p>
          <a:p>
            <a:pPr marL="0" indent="0" defTabSz="457153">
              <a:lnSpc>
                <a:spcPct val="100000"/>
              </a:lnSpc>
              <a:spcBef>
                <a:spcPts val="0"/>
              </a:spcBef>
              <a:spcAft>
                <a:spcPts val="0"/>
              </a:spcAft>
              <a:buClrTx/>
              <a:buFontTx/>
              <a:buNone/>
            </a:pPr>
            <a:r>
              <a:rPr lang="en-US" sz="2400" u="sng" dirty="0" smtClean="0">
                <a:solidFill>
                  <a:srgbClr val="000000"/>
                </a:solidFill>
                <a:latin typeface="Calibri"/>
                <a:cs typeface="Calibri"/>
              </a:rPr>
              <a:t>Other</a:t>
            </a:r>
            <a:endParaRPr lang="en-US" sz="2400" u="sng" dirty="0">
              <a:solidFill>
                <a:srgbClr val="000000"/>
              </a:solidFill>
              <a:latin typeface="Calibri"/>
              <a:cs typeface="Calibri"/>
            </a:endParaRPr>
          </a:p>
          <a:p>
            <a:pPr marL="225425" indent="-225425" defTabSz="457153">
              <a:lnSpc>
                <a:spcPct val="100000"/>
              </a:lnSpc>
              <a:spcBef>
                <a:spcPts val="0"/>
              </a:spcBef>
              <a:spcAft>
                <a:spcPts val="0"/>
              </a:spcAft>
              <a:buClrTx/>
              <a:buFont typeface="Arial"/>
              <a:buChar char="•"/>
            </a:pPr>
            <a:r>
              <a:rPr lang="en-US" sz="2400" b="0" dirty="0" smtClean="0">
                <a:solidFill>
                  <a:srgbClr val="000000"/>
                </a:solidFill>
                <a:latin typeface="Calibri"/>
                <a:cs typeface="Calibri"/>
              </a:rPr>
              <a:t>Sea ice leads (VIIRS)</a:t>
            </a:r>
          </a:p>
        </p:txBody>
      </p:sp>
    </p:spTree>
    <p:extLst>
      <p:ext uri="{BB962C8B-B14F-4D97-AF65-F5344CB8AC3E}">
        <p14:creationId xmlns:p14="http://schemas.microsoft.com/office/powerpoint/2010/main" val="38567658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76303" y="76205"/>
            <a:ext cx="7264400" cy="822325"/>
          </a:xfrm>
        </p:spPr>
        <p:txBody>
          <a:bodyPr/>
          <a:lstStyle/>
          <a:p>
            <a:pPr eaLnBrk="1" hangingPunct="1"/>
            <a:r>
              <a:rPr lang="en-US" sz="3200" dirty="0" smtClean="0">
                <a:latin typeface="Calibri" charset="0"/>
              </a:rPr>
              <a:t>AHI Snow Fraction</a:t>
            </a:r>
            <a:endParaRPr lang="en-US" sz="3200" dirty="0">
              <a:latin typeface="Calibri" charset="0"/>
            </a:endParaRPr>
          </a:p>
        </p:txBody>
      </p:sp>
      <p:pic>
        <p:nvPicPr>
          <p:cNvPr id="3" name="Picture 2" descr="snowfrac_H08_20150326_01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690" y="756880"/>
            <a:ext cx="6101120" cy="6101120"/>
          </a:xfrm>
          <a:prstGeom prst="rect">
            <a:avLst/>
          </a:prstGeom>
        </p:spPr>
      </p:pic>
    </p:spTree>
    <p:extLst>
      <p:ext uri="{BB962C8B-B14F-4D97-AF65-F5344CB8AC3E}">
        <p14:creationId xmlns:p14="http://schemas.microsoft.com/office/powerpoint/2010/main" val="39531538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485" y="101886"/>
            <a:ext cx="7924800" cy="867383"/>
          </a:xfrm>
        </p:spPr>
        <p:txBody>
          <a:bodyPr>
            <a:normAutofit/>
          </a:bodyPr>
          <a:lstStyle/>
          <a:p>
            <a:r>
              <a:rPr lang="en-US" sz="3200" dirty="0">
                <a:solidFill>
                  <a:srgbClr val="000000"/>
                </a:solidFill>
                <a:latin typeface="+mn-lt"/>
              </a:rPr>
              <a:t>AMSR2 Snow </a:t>
            </a:r>
            <a:r>
              <a:rPr lang="en-US" sz="3200" dirty="0" smtClean="0">
                <a:solidFill>
                  <a:srgbClr val="000000"/>
                </a:solidFill>
                <a:latin typeface="+mn-lt"/>
              </a:rPr>
              <a:t>Depth</a:t>
            </a:r>
            <a:endParaRPr lang="en-US" sz="3200" dirty="0">
              <a:solidFill>
                <a:srgbClr val="000000"/>
              </a:solidFill>
              <a:latin typeface="+mn-lt"/>
            </a:endParaRPr>
          </a:p>
        </p:txBody>
      </p:sp>
      <p:sp>
        <p:nvSpPr>
          <p:cNvPr id="4" name="Slide Number Placeholder 5"/>
          <p:cNvSpPr>
            <a:spLocks noGrp="1"/>
          </p:cNvSpPr>
          <p:nvPr>
            <p:ph type="sldNum" sz="quarter" idx="4294967295"/>
          </p:nvPr>
        </p:nvSpPr>
        <p:spPr>
          <a:xfrm>
            <a:off x="6553200" y="6356355"/>
            <a:ext cx="2133600" cy="365125"/>
          </a:xfrm>
          <a:prstGeom prst="rect">
            <a:avLst/>
          </a:prstGeom>
        </p:spPr>
        <p:txBody>
          <a:bodyPr vert="horz" lIns="91390" tIns="45697" rIns="91390" bIns="45697" rtlCol="0" anchor="ctr"/>
          <a:lstStyle>
            <a:lvl1pPr algn="r">
              <a:defRPr sz="1200">
                <a:solidFill>
                  <a:schemeClr val="tx1">
                    <a:tint val="75000"/>
                  </a:schemeClr>
                </a:solidFill>
              </a:defRPr>
            </a:lvl1pPr>
          </a:lstStyle>
          <a:p>
            <a:fld id="{FA3C137C-73DA-4A46-B9A5-19C86CCA9503}" type="slidenum">
              <a:rPr lang="en-US" smtClean="0">
                <a:solidFill>
                  <a:prstClr val="black">
                    <a:tint val="75000"/>
                  </a:prstClr>
                </a:solidFill>
              </a:rPr>
              <a:pPr/>
              <a:t>21</a:t>
            </a:fld>
            <a:endParaRPr lang="en-US">
              <a:solidFill>
                <a:prstClr val="black">
                  <a:tint val="75000"/>
                </a:prstClr>
              </a:solidFill>
            </a:endParaRPr>
          </a:p>
        </p:txBody>
      </p:sp>
      <p:pic>
        <p:nvPicPr>
          <p:cNvPr id="6" name="Picture 5" descr="snowdepth_alaska_201501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052" y="1134267"/>
            <a:ext cx="7315200" cy="5486400"/>
          </a:xfrm>
          <a:prstGeom prst="rect">
            <a:avLst/>
          </a:prstGeom>
        </p:spPr>
      </p:pic>
    </p:spTree>
    <p:extLst>
      <p:ext uri="{BB962C8B-B14F-4D97-AF65-F5344CB8AC3E}">
        <p14:creationId xmlns:p14="http://schemas.microsoft.com/office/powerpoint/2010/main" val="219027299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93" y="175859"/>
            <a:ext cx="7924800" cy="867383"/>
          </a:xfrm>
        </p:spPr>
        <p:txBody>
          <a:bodyPr>
            <a:normAutofit/>
          </a:bodyPr>
          <a:lstStyle/>
          <a:p>
            <a:r>
              <a:rPr lang="en-US" sz="3200" dirty="0">
                <a:solidFill>
                  <a:srgbClr val="000000"/>
                </a:solidFill>
                <a:latin typeface="+mn-lt"/>
              </a:rPr>
              <a:t>AMSR2 </a:t>
            </a:r>
            <a:r>
              <a:rPr lang="en-US" sz="3200" dirty="0" smtClean="0">
                <a:solidFill>
                  <a:srgbClr val="000000"/>
                </a:solidFill>
                <a:latin typeface="+mn-lt"/>
              </a:rPr>
              <a:t>Snow Water Equivalent (SWE)</a:t>
            </a:r>
            <a:endParaRPr lang="en-US" sz="3200" dirty="0">
              <a:solidFill>
                <a:srgbClr val="000000"/>
              </a:solidFill>
              <a:latin typeface="+mn-lt"/>
            </a:endParaRPr>
          </a:p>
        </p:txBody>
      </p:sp>
      <p:sp>
        <p:nvSpPr>
          <p:cNvPr id="7" name="TextBox 6"/>
          <p:cNvSpPr txBox="1"/>
          <p:nvPr/>
        </p:nvSpPr>
        <p:spPr>
          <a:xfrm>
            <a:off x="152400" y="1676400"/>
            <a:ext cx="8610600" cy="369332"/>
          </a:xfrm>
          <a:prstGeom prst="rect">
            <a:avLst/>
          </a:prstGeom>
          <a:noFill/>
        </p:spPr>
        <p:txBody>
          <a:bodyPr wrap="square" lIns="91390" tIns="45697" rIns="91390" bIns="45697" rtlCol="0">
            <a:spAutoFit/>
          </a:bodyPr>
          <a:lstStyle/>
          <a:p>
            <a:pPr marL="0" lvl="1" defTabSz="456725">
              <a:lnSpc>
                <a:spcPct val="100000"/>
              </a:lnSpc>
              <a:spcBef>
                <a:spcPct val="0"/>
              </a:spcBef>
              <a:buClrTx/>
            </a:pPr>
            <a:r>
              <a:rPr lang="en-US" sz="1800" b="0" dirty="0">
                <a:solidFill>
                  <a:srgbClr val="FFFFFF"/>
                </a:solidFill>
                <a:latin typeface="Arial" charset="0"/>
              </a:rPr>
              <a:t>Snow depth (left) and snow water equivalent product (right) on 25 December 2012</a:t>
            </a:r>
            <a:endParaRPr lang="en-US" sz="1800" dirty="0">
              <a:solidFill>
                <a:srgbClr val="FFFFFF"/>
              </a:solidFill>
              <a:latin typeface="Arial" charset="0"/>
            </a:endParaRPr>
          </a:p>
        </p:txBody>
      </p:sp>
      <p:sp>
        <p:nvSpPr>
          <p:cNvPr id="4" name="Slide Number Placeholder 5"/>
          <p:cNvSpPr>
            <a:spLocks noGrp="1"/>
          </p:cNvSpPr>
          <p:nvPr>
            <p:ph type="sldNum" sz="quarter" idx="4294967295"/>
          </p:nvPr>
        </p:nvSpPr>
        <p:spPr>
          <a:xfrm>
            <a:off x="6553200" y="6356355"/>
            <a:ext cx="2133600" cy="365125"/>
          </a:xfrm>
          <a:prstGeom prst="rect">
            <a:avLst/>
          </a:prstGeom>
        </p:spPr>
        <p:txBody>
          <a:bodyPr vert="horz" lIns="91390" tIns="45697" rIns="91390" bIns="45697" rtlCol="0" anchor="ctr"/>
          <a:lstStyle>
            <a:lvl1pPr algn="r">
              <a:defRPr sz="1200">
                <a:solidFill>
                  <a:schemeClr val="tx1">
                    <a:tint val="75000"/>
                  </a:schemeClr>
                </a:solidFill>
              </a:defRPr>
            </a:lvl1pPr>
          </a:lstStyle>
          <a:p>
            <a:fld id="{FA3C137C-73DA-4A46-B9A5-19C86CCA9503}" type="slidenum">
              <a:rPr lang="en-US" smtClean="0">
                <a:solidFill>
                  <a:prstClr val="black">
                    <a:tint val="75000"/>
                  </a:prstClr>
                </a:solidFill>
              </a:rPr>
              <a:pPr/>
              <a:t>22</a:t>
            </a:fld>
            <a:endParaRPr lang="en-US">
              <a:solidFill>
                <a:prstClr val="black">
                  <a:tint val="75000"/>
                </a:prstClr>
              </a:solidFill>
            </a:endParaRPr>
          </a:p>
        </p:txBody>
      </p:sp>
      <p:pic>
        <p:nvPicPr>
          <p:cNvPr id="3" name="Picture 2" descr="swe_alaska_201501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377" y="1146596"/>
            <a:ext cx="7315200" cy="5486400"/>
          </a:xfrm>
          <a:prstGeom prst="rect">
            <a:avLst/>
          </a:prstGeom>
        </p:spPr>
      </p:pic>
    </p:spTree>
    <p:extLst>
      <p:ext uri="{BB962C8B-B14F-4D97-AF65-F5344CB8AC3E}">
        <p14:creationId xmlns:p14="http://schemas.microsoft.com/office/powerpoint/2010/main" val="115008639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p:txBody>
          <a:bodyPr/>
          <a:lstStyle/>
          <a:p>
            <a:pPr eaLnBrk="1" hangingPunct="1"/>
            <a:r>
              <a:rPr lang="en-US" sz="2800" dirty="0" smtClean="0">
                <a:latin typeface="Calibri" charset="0"/>
              </a:rPr>
              <a:t>Uses: NIC VIIRS Snow Cover</a:t>
            </a:r>
            <a:endParaRPr lang="en-US" sz="2800" dirty="0">
              <a:latin typeface="Calibri" charset="0"/>
            </a:endParaRPr>
          </a:p>
        </p:txBody>
      </p:sp>
      <p:sp>
        <p:nvSpPr>
          <p:cNvPr id="4" name="Slide Number Placeholder 3"/>
          <p:cNvSpPr txBox="1">
            <a:spLocks noGrp="1"/>
          </p:cNvSpPr>
          <p:nvPr/>
        </p:nvSpPr>
        <p:spPr>
          <a:xfrm>
            <a:off x="6553200" y="6356350"/>
            <a:ext cx="2133600" cy="365125"/>
          </a:xfrm>
          <a:prstGeom prst="rect">
            <a:avLst/>
          </a:prstGeom>
          <a:noFill/>
        </p:spPr>
        <p:txBody>
          <a:bodyPr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defTabSz="457200" eaLnBrk="1" hangingPunct="1">
              <a:lnSpc>
                <a:spcPct val="100000"/>
              </a:lnSpc>
              <a:spcBef>
                <a:spcPct val="0"/>
              </a:spcBef>
              <a:buClrTx/>
              <a:buFontTx/>
              <a:buNone/>
            </a:pPr>
            <a:fld id="{5015C290-852D-3B4B-9CA1-1569A3FF1F2B}" type="slidenum">
              <a:rPr lang="en-US" sz="1200" b="0" smtClean="0">
                <a:solidFill>
                  <a:srgbClr val="898989"/>
                </a:solidFill>
                <a:latin typeface="Calibri" charset="0"/>
              </a:rPr>
              <a:pPr algn="r" defTabSz="457200" eaLnBrk="1" hangingPunct="1">
                <a:lnSpc>
                  <a:spcPct val="100000"/>
                </a:lnSpc>
                <a:spcBef>
                  <a:spcPct val="0"/>
                </a:spcBef>
                <a:buClrTx/>
                <a:buFontTx/>
                <a:buNone/>
              </a:pPr>
              <a:t>23</a:t>
            </a:fld>
            <a:endParaRPr lang="en-US" sz="1200" b="0" smtClean="0">
              <a:solidFill>
                <a:srgbClr val="898989"/>
              </a:solidFill>
              <a:latin typeface="Calibri" charset="0"/>
            </a:endParaRPr>
          </a:p>
        </p:txBody>
      </p:sp>
      <p:sp>
        <p:nvSpPr>
          <p:cNvPr id="15364" name="Text Box 1251"/>
          <p:cNvSpPr txBox="1">
            <a:spLocks noChangeArrowheads="1"/>
          </p:cNvSpPr>
          <p:nvPr/>
        </p:nvSpPr>
        <p:spPr bwMode="auto">
          <a:xfrm>
            <a:off x="228600" y="4419600"/>
            <a:ext cx="20605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457200" eaLnBrk="1" hangingPunct="1">
              <a:lnSpc>
                <a:spcPct val="100000"/>
              </a:lnSpc>
              <a:spcBef>
                <a:spcPct val="0"/>
              </a:spcBef>
              <a:buClrTx/>
              <a:buFontTx/>
              <a:buNone/>
            </a:pPr>
            <a:r>
              <a:rPr lang="en-US" sz="1000" b="0" smtClean="0">
                <a:solidFill>
                  <a:prstClr val="white"/>
                </a:solidFill>
                <a:latin typeface="Calibri" charset="0"/>
              </a:rPr>
              <a:t>RGB Image shows dense smoke (high absorption) in northwest, north central and central coastal portions of image.</a:t>
            </a:r>
          </a:p>
        </p:txBody>
      </p:sp>
      <p:sp>
        <p:nvSpPr>
          <p:cNvPr id="15365" name="Text Box 97"/>
          <p:cNvSpPr txBox="1">
            <a:spLocks noChangeArrowheads="1"/>
          </p:cNvSpPr>
          <p:nvPr/>
        </p:nvSpPr>
        <p:spPr bwMode="auto">
          <a:xfrm>
            <a:off x="152400" y="1143000"/>
            <a:ext cx="878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457200" eaLnBrk="1" hangingPunct="1">
              <a:lnSpc>
                <a:spcPct val="100000"/>
              </a:lnSpc>
              <a:buClrTx/>
              <a:buFontTx/>
              <a:buNone/>
            </a:pPr>
            <a:r>
              <a:rPr lang="en-US" sz="1400" b="0" smtClean="0">
                <a:solidFill>
                  <a:prstClr val="black"/>
                </a:solidFill>
                <a:latin typeface="Calibri" charset="0"/>
              </a:rPr>
              <a:t> </a:t>
            </a:r>
          </a:p>
        </p:txBody>
      </p:sp>
      <p:sp>
        <p:nvSpPr>
          <p:cNvPr id="10" name="Slide Number Placeholder 9"/>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2719873-228A-C946-B6FD-31EB482676F1}" type="slidenum">
              <a:rPr lang="en-US">
                <a:solidFill>
                  <a:srgbClr val="898989"/>
                </a:solidFill>
                <a:latin typeface="Calibri" charset="0"/>
              </a:rPr>
              <a:pPr eaLnBrk="1" hangingPunct="1"/>
              <a:t>23</a:t>
            </a:fld>
            <a:endParaRPr lang="en-US">
              <a:solidFill>
                <a:srgbClr val="898989"/>
              </a:solidFill>
              <a:latin typeface="Calibri" charset="0"/>
            </a:endParaRPr>
          </a:p>
        </p:txBody>
      </p:sp>
      <p:sp>
        <p:nvSpPr>
          <p:cNvPr id="13" name="Content Placeholder 2"/>
          <p:cNvSpPr txBox="1">
            <a:spLocks/>
          </p:cNvSpPr>
          <p:nvPr/>
        </p:nvSpPr>
        <p:spPr>
          <a:xfrm>
            <a:off x="220663" y="1371600"/>
            <a:ext cx="8686800" cy="4754563"/>
          </a:xfrm>
          <a:prstGeom prst="rect">
            <a:avLst/>
          </a:prstGeom>
        </p:spPr>
        <p:txBody>
          <a:bodyPr/>
          <a:lstStyle/>
          <a:p>
            <a:pPr marL="342900" indent="-342900">
              <a:lnSpc>
                <a:spcPct val="100000"/>
              </a:lnSpc>
              <a:spcBef>
                <a:spcPct val="20000"/>
              </a:spcBef>
              <a:buClrTx/>
              <a:buFont typeface="Arial" pitchFamily="34" charset="0"/>
              <a:buChar char="•"/>
              <a:defRPr/>
            </a:pPr>
            <a:endParaRPr lang="en-US" sz="2800" dirty="0">
              <a:solidFill>
                <a:prstClr val="black"/>
              </a:solidFill>
              <a:latin typeface="Calibri"/>
              <a:cs typeface="Arial" charset="0"/>
            </a:endParaRPr>
          </a:p>
        </p:txBody>
      </p:sp>
      <p:sp>
        <p:nvSpPr>
          <p:cNvPr id="8" name="Content Placeholder 2"/>
          <p:cNvSpPr txBox="1">
            <a:spLocks/>
          </p:cNvSpPr>
          <p:nvPr/>
        </p:nvSpPr>
        <p:spPr>
          <a:xfrm>
            <a:off x="316955" y="834404"/>
            <a:ext cx="8623845" cy="1224166"/>
          </a:xfrm>
          <a:prstGeom prst="rect">
            <a:avLst/>
          </a:prstGeom>
        </p:spPr>
        <p:txBody>
          <a:bodyPr/>
          <a:lstStyle/>
          <a:p>
            <a:pPr defTabSz="914400" eaLnBrk="1" hangingPunct="1">
              <a:spcBef>
                <a:spcPct val="20000"/>
              </a:spcBef>
            </a:pPr>
            <a:r>
              <a:rPr lang="en-US" sz="2000" b="0" dirty="0">
                <a:latin typeface="Calibri" charset="0"/>
              </a:rPr>
              <a:t>NIC plans to </a:t>
            </a:r>
            <a:r>
              <a:rPr lang="en-US" sz="2000" b="0" dirty="0" smtClean="0">
                <a:latin typeface="Calibri" charset="0"/>
              </a:rPr>
              <a:t>use VIIRS snow fraction to </a:t>
            </a:r>
            <a:r>
              <a:rPr lang="en-US" sz="2000" b="0" dirty="0">
                <a:latin typeface="Calibri" charset="0"/>
              </a:rPr>
              <a:t>help in </a:t>
            </a:r>
            <a:r>
              <a:rPr lang="en-US" sz="2000" b="0" dirty="0" smtClean="0">
                <a:latin typeface="Calibri" charset="0"/>
              </a:rPr>
              <a:t>snow/no </a:t>
            </a:r>
            <a:r>
              <a:rPr lang="en-US" sz="2000" b="0" dirty="0">
                <a:latin typeface="Calibri" charset="0"/>
              </a:rPr>
              <a:t>snow determination in IMS Version 3. </a:t>
            </a:r>
            <a:r>
              <a:rPr lang="en-US" sz="2000" b="0" dirty="0" smtClean="0">
                <a:latin typeface="Calibri" charset="0"/>
              </a:rPr>
              <a:t>This </a:t>
            </a:r>
            <a:r>
              <a:rPr lang="en-US" sz="2000" b="0" dirty="0">
                <a:latin typeface="Calibri" charset="0"/>
              </a:rPr>
              <a:t>is expected to be add a significant </a:t>
            </a:r>
            <a:r>
              <a:rPr lang="en-US" sz="2000" b="0" dirty="0" smtClean="0">
                <a:latin typeface="Calibri" charset="0"/>
              </a:rPr>
              <a:t>improvement.</a:t>
            </a:r>
            <a:endParaRPr lang="en-US" sz="2000" b="0" dirty="0">
              <a:latin typeface="Calibri" charset="0"/>
            </a:endParaRPr>
          </a:p>
        </p:txBody>
      </p:sp>
      <p:pic>
        <p:nvPicPr>
          <p:cNvPr id="15369" name="Picture 2" descr="C:\Users\promanov\Documents\New Folder\PETER\VIIRS\REPORTS\viirs_ims_snow_overlay_5km_2013061_conservati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70" y="2835667"/>
            <a:ext cx="8846049" cy="221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70" name="Group 30"/>
          <p:cNvGrpSpPr>
            <a:grpSpLocks/>
          </p:cNvGrpSpPr>
          <p:nvPr/>
        </p:nvGrpSpPr>
        <p:grpSpPr bwMode="auto">
          <a:xfrm>
            <a:off x="4877978" y="5622556"/>
            <a:ext cx="2408864" cy="530227"/>
            <a:chOff x="4692" y="3504"/>
            <a:chExt cx="1132" cy="334"/>
          </a:xfrm>
        </p:grpSpPr>
        <p:sp>
          <p:nvSpPr>
            <p:cNvPr id="15381" name="Rectangle 31"/>
            <p:cNvSpPr>
              <a:spLocks noChangeArrowheads="1"/>
            </p:cNvSpPr>
            <p:nvPr/>
          </p:nvSpPr>
          <p:spPr bwMode="auto">
            <a:xfrm>
              <a:off x="4692" y="3504"/>
              <a:ext cx="144" cy="144"/>
            </a:xfrm>
            <a:prstGeom prst="rect">
              <a:avLst/>
            </a:prstGeom>
            <a:solidFill>
              <a:srgbClr val="FF0000"/>
            </a:solidFill>
            <a:ln w="9525">
              <a:solidFill>
                <a:schemeClr val="tx1"/>
              </a:solidFill>
              <a:miter lim="800000"/>
              <a:headEnd/>
              <a:tailEnd/>
            </a:ln>
          </p:spPr>
          <p:txBody>
            <a:bodyPr wrap="none" anchor="ctr"/>
            <a:lstStyle/>
            <a:p>
              <a:pPr defTabSz="457200">
                <a:lnSpc>
                  <a:spcPct val="100000"/>
                </a:lnSpc>
                <a:spcBef>
                  <a:spcPct val="0"/>
                </a:spcBef>
                <a:buClrTx/>
                <a:buFontTx/>
                <a:buNone/>
              </a:pPr>
              <a:endParaRPr lang="en-US" sz="2000" b="0" smtClean="0">
                <a:solidFill>
                  <a:prstClr val="black"/>
                </a:solidFill>
                <a:latin typeface="Calibri" charset="0"/>
                <a:cs typeface="Arial" charset="0"/>
              </a:endParaRPr>
            </a:p>
          </p:txBody>
        </p:sp>
        <p:sp>
          <p:nvSpPr>
            <p:cNvPr id="17" name="Text Box 32"/>
            <p:cNvSpPr txBox="1">
              <a:spLocks noChangeArrowheads="1"/>
            </p:cNvSpPr>
            <p:nvPr/>
          </p:nvSpPr>
          <p:spPr bwMode="auto">
            <a:xfrm>
              <a:off x="4840" y="3508"/>
              <a:ext cx="984" cy="330"/>
            </a:xfrm>
            <a:prstGeom prst="rect">
              <a:avLst/>
            </a:prstGeom>
            <a:noFill/>
            <a:ln w="9525">
              <a:noFill/>
              <a:miter lim="800000"/>
              <a:headEnd/>
              <a:tailEnd/>
            </a:ln>
          </p:spPr>
          <p:txBody>
            <a:bodyPr>
              <a:spAutoFit/>
            </a:bodyPr>
            <a:lstStyle/>
            <a:p>
              <a:pPr defTabSz="457200" fontAlgn="auto">
                <a:lnSpc>
                  <a:spcPct val="100000"/>
                </a:lnSpc>
                <a:spcAft>
                  <a:spcPts val="0"/>
                </a:spcAft>
                <a:buClrTx/>
                <a:buFontTx/>
                <a:buNone/>
                <a:defRPr/>
              </a:pPr>
              <a:r>
                <a:rPr lang="en-US" sz="1400" b="0" dirty="0">
                  <a:solidFill>
                    <a:prstClr val="black"/>
                  </a:solidFill>
                  <a:latin typeface="Calibri"/>
                  <a:cs typeface="Arial" charset="0"/>
                </a:rPr>
                <a:t>Omission (snow miss)</a:t>
              </a:r>
            </a:p>
          </p:txBody>
        </p:sp>
      </p:grpSp>
      <p:grpSp>
        <p:nvGrpSpPr>
          <p:cNvPr id="15371" name="Group 33"/>
          <p:cNvGrpSpPr>
            <a:grpSpLocks/>
          </p:cNvGrpSpPr>
          <p:nvPr/>
        </p:nvGrpSpPr>
        <p:grpSpPr bwMode="auto">
          <a:xfrm>
            <a:off x="4877978" y="5909257"/>
            <a:ext cx="2495172" cy="523877"/>
            <a:chOff x="4704" y="3735"/>
            <a:chExt cx="1228" cy="330"/>
          </a:xfrm>
        </p:grpSpPr>
        <p:sp>
          <p:nvSpPr>
            <p:cNvPr id="15379" name="Rectangle 34"/>
            <p:cNvSpPr>
              <a:spLocks noChangeArrowheads="1"/>
            </p:cNvSpPr>
            <p:nvPr/>
          </p:nvSpPr>
          <p:spPr bwMode="auto">
            <a:xfrm>
              <a:off x="4704" y="3744"/>
              <a:ext cx="144" cy="144"/>
            </a:xfrm>
            <a:prstGeom prst="rect">
              <a:avLst/>
            </a:prstGeom>
            <a:solidFill>
              <a:srgbClr val="00FFFF"/>
            </a:solidFill>
            <a:ln w="9525">
              <a:solidFill>
                <a:schemeClr val="tx1"/>
              </a:solidFill>
              <a:miter lim="800000"/>
              <a:headEnd/>
              <a:tailEnd/>
            </a:ln>
          </p:spPr>
          <p:txBody>
            <a:bodyPr wrap="none" anchor="ctr"/>
            <a:lstStyle/>
            <a:p>
              <a:pPr defTabSz="457200">
                <a:lnSpc>
                  <a:spcPct val="100000"/>
                </a:lnSpc>
                <a:spcBef>
                  <a:spcPct val="0"/>
                </a:spcBef>
                <a:buClrTx/>
                <a:buFontTx/>
                <a:buNone/>
              </a:pPr>
              <a:endParaRPr lang="en-US" sz="2000" b="0" smtClean="0">
                <a:solidFill>
                  <a:prstClr val="black"/>
                </a:solidFill>
                <a:latin typeface="Calibri" charset="0"/>
                <a:cs typeface="Arial" charset="0"/>
              </a:endParaRPr>
            </a:p>
          </p:txBody>
        </p:sp>
        <p:sp>
          <p:nvSpPr>
            <p:cNvPr id="20" name="Text Box 35"/>
            <p:cNvSpPr txBox="1">
              <a:spLocks noChangeArrowheads="1"/>
            </p:cNvSpPr>
            <p:nvPr/>
          </p:nvSpPr>
          <p:spPr bwMode="auto">
            <a:xfrm>
              <a:off x="4852" y="3735"/>
              <a:ext cx="1080" cy="330"/>
            </a:xfrm>
            <a:prstGeom prst="rect">
              <a:avLst/>
            </a:prstGeom>
            <a:noFill/>
            <a:ln w="9525">
              <a:noFill/>
              <a:miter lim="800000"/>
              <a:headEnd/>
              <a:tailEnd/>
            </a:ln>
          </p:spPr>
          <p:txBody>
            <a:bodyPr>
              <a:spAutoFit/>
            </a:bodyPr>
            <a:lstStyle/>
            <a:p>
              <a:pPr defTabSz="457200" fontAlgn="auto">
                <a:lnSpc>
                  <a:spcPct val="100000"/>
                </a:lnSpc>
                <a:spcAft>
                  <a:spcPts val="0"/>
                </a:spcAft>
                <a:buClrTx/>
                <a:buFontTx/>
                <a:buNone/>
                <a:defRPr/>
              </a:pPr>
              <a:r>
                <a:rPr lang="en-US" sz="1400" b="0" dirty="0">
                  <a:solidFill>
                    <a:prstClr val="black"/>
                  </a:solidFill>
                  <a:latin typeface="Calibri"/>
                  <a:cs typeface="Arial" charset="0"/>
                </a:rPr>
                <a:t>Commission (false snow)</a:t>
              </a:r>
            </a:p>
          </p:txBody>
        </p:sp>
      </p:grpSp>
      <p:sp>
        <p:nvSpPr>
          <p:cNvPr id="15372" name="Text Box 36"/>
          <p:cNvSpPr txBox="1">
            <a:spLocks noChangeArrowheads="1"/>
          </p:cNvSpPr>
          <p:nvPr/>
        </p:nvSpPr>
        <p:spPr bwMode="auto">
          <a:xfrm>
            <a:off x="4850672" y="5247472"/>
            <a:ext cx="2448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457200" eaLnBrk="1" hangingPunct="1">
              <a:lnSpc>
                <a:spcPct val="100000"/>
              </a:lnSpc>
              <a:buClrTx/>
              <a:buFontTx/>
              <a:buNone/>
            </a:pPr>
            <a:r>
              <a:rPr lang="en-US" sz="1400" b="0" dirty="0" smtClean="0">
                <a:solidFill>
                  <a:prstClr val="black"/>
                </a:solidFill>
                <a:latin typeface="Calibri" charset="0"/>
              </a:rPr>
              <a:t>VIIRS snow map errors: </a:t>
            </a:r>
          </a:p>
        </p:txBody>
      </p:sp>
      <p:sp>
        <p:nvSpPr>
          <p:cNvPr id="15373" name="TextBox 3"/>
          <p:cNvSpPr txBox="1">
            <a:spLocks noChangeArrowheads="1"/>
          </p:cNvSpPr>
          <p:nvPr/>
        </p:nvSpPr>
        <p:spPr bwMode="auto">
          <a:xfrm>
            <a:off x="1912102" y="2127883"/>
            <a:ext cx="4718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457200" eaLnBrk="1" hangingPunct="1">
              <a:lnSpc>
                <a:spcPct val="100000"/>
              </a:lnSpc>
              <a:spcBef>
                <a:spcPct val="0"/>
              </a:spcBef>
              <a:buClrTx/>
              <a:buFontTx/>
              <a:buNone/>
            </a:pPr>
            <a:r>
              <a:rPr lang="en-US" sz="1800" b="0" dirty="0" smtClean="0">
                <a:solidFill>
                  <a:prstClr val="black"/>
                </a:solidFill>
                <a:latin typeface="Calibri" charset="0"/>
              </a:rPr>
              <a:t>VIIRS binary snow cover with IMS overlaid  (March 2, 2013)</a:t>
            </a:r>
          </a:p>
        </p:txBody>
      </p:sp>
      <p:sp>
        <p:nvSpPr>
          <p:cNvPr id="15374" name="TextBox 6"/>
          <p:cNvSpPr txBox="1">
            <a:spLocks noChangeArrowheads="1"/>
          </p:cNvSpPr>
          <p:nvPr/>
        </p:nvSpPr>
        <p:spPr bwMode="auto">
          <a:xfrm>
            <a:off x="555836" y="5221123"/>
            <a:ext cx="28594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457200" eaLnBrk="1" hangingPunct="1">
              <a:lnSpc>
                <a:spcPct val="100000"/>
              </a:lnSpc>
              <a:spcBef>
                <a:spcPct val="0"/>
              </a:spcBef>
              <a:buClrTx/>
              <a:buFontTx/>
              <a:buNone/>
            </a:pPr>
            <a:r>
              <a:rPr lang="en-US" sz="1400" b="0" dirty="0" smtClean="0">
                <a:solidFill>
                  <a:prstClr val="black"/>
                </a:solidFill>
                <a:latin typeface="Calibri" charset="0"/>
              </a:rPr>
              <a:t>White:  VIIRS &amp; IMS snow</a:t>
            </a:r>
          </a:p>
          <a:p>
            <a:pPr defTabSz="457200" eaLnBrk="1" hangingPunct="1">
              <a:lnSpc>
                <a:spcPct val="100000"/>
              </a:lnSpc>
              <a:spcBef>
                <a:spcPct val="0"/>
              </a:spcBef>
              <a:buClrTx/>
              <a:buFontTx/>
              <a:buNone/>
            </a:pPr>
            <a:r>
              <a:rPr lang="en-US" sz="1400" b="0" dirty="0" smtClean="0">
                <a:solidFill>
                  <a:prstClr val="black"/>
                </a:solidFill>
                <a:latin typeface="Calibri" charset="0"/>
              </a:rPr>
              <a:t>Light Gray: VIIRS clouds</a:t>
            </a:r>
          </a:p>
          <a:p>
            <a:pPr defTabSz="457200" eaLnBrk="1" hangingPunct="1">
              <a:lnSpc>
                <a:spcPct val="100000"/>
              </a:lnSpc>
              <a:spcBef>
                <a:spcPct val="0"/>
              </a:spcBef>
              <a:buClrTx/>
              <a:buFontTx/>
              <a:buNone/>
            </a:pPr>
            <a:r>
              <a:rPr lang="en-US" sz="1400" b="0" dirty="0" smtClean="0">
                <a:solidFill>
                  <a:prstClr val="black"/>
                </a:solidFill>
                <a:latin typeface="Calibri" charset="0"/>
              </a:rPr>
              <a:t>Green: VIIRS &amp; IMS snow-free land</a:t>
            </a:r>
          </a:p>
          <a:p>
            <a:pPr defTabSz="457200" eaLnBrk="1" hangingPunct="1">
              <a:lnSpc>
                <a:spcPct val="100000"/>
              </a:lnSpc>
              <a:spcBef>
                <a:spcPct val="0"/>
              </a:spcBef>
              <a:buClrTx/>
              <a:buFontTx/>
              <a:buNone/>
            </a:pPr>
            <a:r>
              <a:rPr lang="en-US" sz="1400" b="0" dirty="0" smtClean="0">
                <a:solidFill>
                  <a:prstClr val="black"/>
                </a:solidFill>
                <a:latin typeface="Calibri" charset="0"/>
              </a:rPr>
              <a:t>Dark gray: not processed, or no data</a:t>
            </a:r>
          </a:p>
        </p:txBody>
      </p:sp>
    </p:spTree>
    <p:extLst>
      <p:ext uri="{BB962C8B-B14F-4D97-AF65-F5344CB8AC3E}">
        <p14:creationId xmlns:p14="http://schemas.microsoft.com/office/powerpoint/2010/main" val="359210166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1143" y="200049"/>
            <a:ext cx="7924800" cy="867383"/>
          </a:xfrm>
        </p:spPr>
        <p:txBody>
          <a:bodyPr>
            <a:normAutofit/>
          </a:bodyPr>
          <a:lstStyle/>
          <a:p>
            <a:r>
              <a:rPr lang="en-US" sz="3200" dirty="0" smtClean="0">
                <a:solidFill>
                  <a:srgbClr val="000000"/>
                </a:solidFill>
                <a:latin typeface="+mn-lt"/>
              </a:rPr>
              <a:t>Usage Notes</a:t>
            </a:r>
            <a:endParaRPr lang="en-US" sz="3200" dirty="0">
              <a:solidFill>
                <a:srgbClr val="000000"/>
              </a:solidFill>
              <a:latin typeface="+mn-lt"/>
            </a:endParaRPr>
          </a:p>
        </p:txBody>
      </p:sp>
      <p:sp>
        <p:nvSpPr>
          <p:cNvPr id="4" name="Slide Number Placeholder 5"/>
          <p:cNvSpPr>
            <a:spLocks noGrp="1"/>
          </p:cNvSpPr>
          <p:nvPr>
            <p:ph type="sldNum" sz="quarter" idx="4294967295"/>
          </p:nvPr>
        </p:nvSpPr>
        <p:spPr>
          <a:xfrm>
            <a:off x="6488897" y="5657092"/>
            <a:ext cx="2133600" cy="365125"/>
          </a:xfrm>
          <a:prstGeom prst="rect">
            <a:avLst/>
          </a:prstGeom>
        </p:spPr>
        <p:txBody>
          <a:bodyPr vert="horz" lIns="91390" tIns="45697" rIns="91390" bIns="45697" rtlCol="0" anchor="ctr"/>
          <a:lstStyle>
            <a:lvl1pPr algn="r">
              <a:defRPr sz="1200">
                <a:solidFill>
                  <a:schemeClr val="tx1">
                    <a:tint val="75000"/>
                  </a:schemeClr>
                </a:solidFill>
              </a:defRPr>
            </a:lvl1pPr>
          </a:lstStyle>
          <a:p>
            <a:fld id="{FA3C137C-73DA-4A46-B9A5-19C86CCA9503}" type="slidenum">
              <a:rPr lang="en-US" smtClean="0">
                <a:solidFill>
                  <a:prstClr val="black">
                    <a:tint val="75000"/>
                  </a:prstClr>
                </a:solidFill>
              </a:rPr>
              <a:pPr/>
              <a:t>24</a:t>
            </a:fld>
            <a:endParaRPr lang="en-US">
              <a:solidFill>
                <a:prstClr val="black">
                  <a:tint val="75000"/>
                </a:prstClr>
              </a:solidFill>
            </a:endParaRPr>
          </a:p>
        </p:txBody>
      </p:sp>
      <p:sp>
        <p:nvSpPr>
          <p:cNvPr id="8" name="Title 1"/>
          <p:cNvSpPr txBox="1">
            <a:spLocks/>
          </p:cNvSpPr>
          <p:nvPr/>
        </p:nvSpPr>
        <p:spPr bwMode="auto">
          <a:xfrm>
            <a:off x="479067" y="1199116"/>
            <a:ext cx="7924800" cy="369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0" tIns="45672" rIns="91340" bIns="45672" numCol="1" anchor="t" anchorCtr="0" compatLnSpc="1">
            <a:prstTxWarp prst="textNoShape">
              <a:avLst/>
            </a:prstTxWarp>
            <a:noAutofit/>
          </a:bodyPr>
          <a:lstStyle>
            <a:lvl1pPr algn="ctr" defTabSz="4567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7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7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7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7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725"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453"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180"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905" algn="ctr" defTabSz="456725"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42900" indent="-342900" algn="l">
              <a:lnSpc>
                <a:spcPct val="100000"/>
              </a:lnSpc>
              <a:buClrTx/>
              <a:buFont typeface="Arial"/>
              <a:buChar char="•"/>
            </a:pPr>
            <a:r>
              <a:rPr lang="en-US" sz="2400" b="0" dirty="0" smtClean="0">
                <a:latin typeface="+mn-lt"/>
              </a:rPr>
              <a:t>All ABI, AHI, VIIRS, and MODIS products are </a:t>
            </a:r>
            <a:r>
              <a:rPr lang="en-US" sz="2400" b="0" dirty="0" smtClean="0">
                <a:solidFill>
                  <a:srgbClr val="0000FF"/>
                </a:solidFill>
                <a:latin typeface="+mn-lt"/>
              </a:rPr>
              <a:t>constrained by cloud cover</a:t>
            </a:r>
            <a:r>
              <a:rPr lang="en-US" sz="2400" b="0" dirty="0" smtClean="0">
                <a:latin typeface="+mn-lt"/>
              </a:rPr>
              <a:t>. This is particularly true for ice motion.</a:t>
            </a:r>
            <a:endParaRPr lang="en-US" sz="2400" b="0" dirty="0" smtClean="0">
              <a:latin typeface="+mn-lt"/>
            </a:endParaRPr>
          </a:p>
          <a:p>
            <a:pPr marL="342900" indent="-342900" algn="l">
              <a:lnSpc>
                <a:spcPct val="100000"/>
              </a:lnSpc>
              <a:buClrTx/>
              <a:buFont typeface="Arial"/>
              <a:buChar char="•"/>
            </a:pPr>
            <a:r>
              <a:rPr lang="en-US" sz="2400" b="0" dirty="0" smtClean="0">
                <a:solidFill>
                  <a:srgbClr val="0000FF"/>
                </a:solidFill>
                <a:latin typeface="+mn-lt"/>
              </a:rPr>
              <a:t>Ice thickness </a:t>
            </a:r>
            <a:r>
              <a:rPr lang="en-US" sz="2400" b="0" dirty="0" smtClean="0">
                <a:latin typeface="+mn-lt"/>
              </a:rPr>
              <a:t>from optical imagers provides robust coverage but </a:t>
            </a:r>
            <a:r>
              <a:rPr lang="en-US" sz="2400" b="0" dirty="0" smtClean="0">
                <a:solidFill>
                  <a:srgbClr val="0000FF"/>
                </a:solidFill>
                <a:latin typeface="+mn-lt"/>
              </a:rPr>
              <a:t>has limitations</a:t>
            </a:r>
            <a:r>
              <a:rPr lang="en-US" sz="2400" b="0" dirty="0" smtClean="0">
                <a:latin typeface="+mn-lt"/>
              </a:rPr>
              <a:t>. Ice thickness from altimeters is very limited in coverage</a:t>
            </a:r>
            <a:r>
              <a:rPr lang="en-US" sz="2400" b="0" dirty="0" smtClean="0">
                <a:latin typeface="+mn-lt"/>
              </a:rPr>
              <a:t>.</a:t>
            </a:r>
          </a:p>
          <a:p>
            <a:pPr marL="342900" indent="-342900" algn="l">
              <a:lnSpc>
                <a:spcPct val="100000"/>
              </a:lnSpc>
              <a:buClrTx/>
              <a:buFont typeface="Arial"/>
              <a:buChar char="•"/>
            </a:pPr>
            <a:r>
              <a:rPr lang="en-US" sz="2400" b="0" dirty="0" smtClean="0">
                <a:latin typeface="+mn-lt"/>
              </a:rPr>
              <a:t>Passive microwave </a:t>
            </a:r>
            <a:r>
              <a:rPr lang="en-US" sz="2400" b="0" dirty="0" smtClean="0">
                <a:solidFill>
                  <a:srgbClr val="0000FF"/>
                </a:solidFill>
                <a:latin typeface="+mn-lt"/>
              </a:rPr>
              <a:t>ice concentration in summer can be problematic</a:t>
            </a:r>
            <a:r>
              <a:rPr lang="en-US" sz="2400" b="0" dirty="0" smtClean="0">
                <a:latin typeface="+mn-lt"/>
              </a:rPr>
              <a:t>.</a:t>
            </a:r>
            <a:endParaRPr lang="en-US" sz="2400" b="0" dirty="0" smtClean="0">
              <a:latin typeface="+mn-lt"/>
            </a:endParaRPr>
          </a:p>
          <a:p>
            <a:pPr marL="342900" indent="-342900" algn="l">
              <a:lnSpc>
                <a:spcPct val="100000"/>
              </a:lnSpc>
              <a:buClrTx/>
              <a:buFont typeface="Arial"/>
              <a:buChar char="•"/>
            </a:pPr>
            <a:endParaRPr lang="en-US" sz="2400" b="0" dirty="0">
              <a:latin typeface="+mn-lt"/>
            </a:endParaRPr>
          </a:p>
        </p:txBody>
      </p:sp>
      <p:pic>
        <p:nvPicPr>
          <p:cNvPr id="3" name="Picture 2" descr="Screen Shot 2015-06-18 at 8.53.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237860" y="1363220"/>
            <a:ext cx="494464" cy="8053873"/>
          </a:xfrm>
          <a:prstGeom prst="rect">
            <a:avLst/>
          </a:prstGeom>
        </p:spPr>
      </p:pic>
      <p:sp>
        <p:nvSpPr>
          <p:cNvPr id="5" name="TextBox 4"/>
          <p:cNvSpPr txBox="1"/>
          <p:nvPr/>
        </p:nvSpPr>
        <p:spPr>
          <a:xfrm>
            <a:off x="377776" y="5586064"/>
            <a:ext cx="1075936" cy="379591"/>
          </a:xfrm>
          <a:prstGeom prst="rect">
            <a:avLst/>
          </a:prstGeom>
          <a:noFill/>
        </p:spPr>
        <p:txBody>
          <a:bodyPr wrap="none" rtlCol="0">
            <a:spAutoFit/>
          </a:bodyPr>
          <a:lstStyle/>
          <a:p>
            <a:r>
              <a:rPr lang="en-US" b="0" dirty="0" smtClean="0">
                <a:latin typeface="+mn-lt"/>
              </a:rPr>
              <a:t>High </a:t>
            </a:r>
            <a:r>
              <a:rPr lang="en-US" b="0" dirty="0" smtClean="0">
                <a:solidFill>
                  <a:srgbClr val="008000"/>
                </a:solidFill>
                <a:latin typeface="+mn-lt"/>
              </a:rPr>
              <a:t>(Low)</a:t>
            </a:r>
            <a:endParaRPr lang="en-US" b="0" dirty="0">
              <a:solidFill>
                <a:srgbClr val="008000"/>
              </a:solidFill>
              <a:latin typeface="+mn-lt"/>
            </a:endParaRPr>
          </a:p>
        </p:txBody>
      </p:sp>
      <p:sp>
        <p:nvSpPr>
          <p:cNvPr id="7" name="TextBox 6"/>
          <p:cNvSpPr txBox="1"/>
          <p:nvPr/>
        </p:nvSpPr>
        <p:spPr>
          <a:xfrm>
            <a:off x="7515023" y="5585752"/>
            <a:ext cx="1075936" cy="379591"/>
          </a:xfrm>
          <a:prstGeom prst="rect">
            <a:avLst/>
          </a:prstGeom>
          <a:solidFill>
            <a:schemeClr val="bg1"/>
          </a:solidFill>
        </p:spPr>
        <p:txBody>
          <a:bodyPr wrap="none" rtlCol="0">
            <a:spAutoFit/>
          </a:bodyPr>
          <a:lstStyle/>
          <a:p>
            <a:r>
              <a:rPr lang="en-US" b="0" dirty="0" smtClean="0">
                <a:latin typeface="+mn-lt"/>
              </a:rPr>
              <a:t>Low </a:t>
            </a:r>
            <a:r>
              <a:rPr lang="en-US" b="0" dirty="0" smtClean="0">
                <a:solidFill>
                  <a:srgbClr val="008000"/>
                </a:solidFill>
                <a:latin typeface="+mn-lt"/>
              </a:rPr>
              <a:t>(High)</a:t>
            </a:r>
            <a:endParaRPr lang="en-US" b="0" dirty="0">
              <a:solidFill>
                <a:srgbClr val="008000"/>
              </a:solidFill>
              <a:latin typeface="+mn-lt"/>
            </a:endParaRPr>
          </a:p>
        </p:txBody>
      </p:sp>
      <p:sp>
        <p:nvSpPr>
          <p:cNvPr id="9" name="TextBox 8"/>
          <p:cNvSpPr txBox="1"/>
          <p:nvPr/>
        </p:nvSpPr>
        <p:spPr>
          <a:xfrm>
            <a:off x="2909366" y="5674169"/>
            <a:ext cx="3428543" cy="379591"/>
          </a:xfrm>
          <a:prstGeom prst="rect">
            <a:avLst/>
          </a:prstGeom>
          <a:noFill/>
        </p:spPr>
        <p:txBody>
          <a:bodyPr wrap="none" rtlCol="0">
            <a:spAutoFit/>
          </a:bodyPr>
          <a:lstStyle/>
          <a:p>
            <a:r>
              <a:rPr lang="en-US" b="0" dirty="0" smtClean="0">
                <a:latin typeface="+mn-lt"/>
              </a:rPr>
              <a:t>Relative Uncertainty </a:t>
            </a:r>
            <a:r>
              <a:rPr lang="en-US" b="0" dirty="0" smtClean="0">
                <a:solidFill>
                  <a:srgbClr val="008000"/>
                </a:solidFill>
                <a:latin typeface="+mn-lt"/>
              </a:rPr>
              <a:t>(Inverse Usability)</a:t>
            </a:r>
            <a:endParaRPr lang="en-US" b="0" dirty="0">
              <a:solidFill>
                <a:srgbClr val="008000"/>
              </a:solidFill>
              <a:latin typeface="+mn-lt"/>
            </a:endParaRPr>
          </a:p>
        </p:txBody>
      </p:sp>
      <p:sp>
        <p:nvSpPr>
          <p:cNvPr id="10" name="TextBox 9"/>
          <p:cNvSpPr txBox="1"/>
          <p:nvPr/>
        </p:nvSpPr>
        <p:spPr>
          <a:xfrm>
            <a:off x="634667" y="4677514"/>
            <a:ext cx="608798" cy="415498"/>
          </a:xfrm>
          <a:prstGeom prst="rect">
            <a:avLst/>
          </a:prstGeom>
          <a:noFill/>
        </p:spPr>
        <p:txBody>
          <a:bodyPr wrap="none" rtlCol="0">
            <a:spAutoFit/>
          </a:bodyPr>
          <a:lstStyle/>
          <a:p>
            <a:r>
              <a:rPr lang="en-US" sz="1800" b="0" dirty="0" smtClean="0">
                <a:latin typeface="+mn-lt"/>
              </a:rPr>
              <a:t>SWE</a:t>
            </a:r>
            <a:endParaRPr lang="en-US" sz="1800" b="0" dirty="0">
              <a:solidFill>
                <a:srgbClr val="008000"/>
              </a:solidFill>
              <a:latin typeface="+mn-lt"/>
            </a:endParaRPr>
          </a:p>
        </p:txBody>
      </p:sp>
      <p:sp>
        <p:nvSpPr>
          <p:cNvPr id="11" name="TextBox 10"/>
          <p:cNvSpPr txBox="1"/>
          <p:nvPr/>
        </p:nvSpPr>
        <p:spPr>
          <a:xfrm>
            <a:off x="1695338" y="4548585"/>
            <a:ext cx="997323" cy="646331"/>
          </a:xfrm>
          <a:prstGeom prst="rect">
            <a:avLst/>
          </a:prstGeom>
          <a:noFill/>
        </p:spPr>
        <p:txBody>
          <a:bodyPr wrap="square" rtlCol="0">
            <a:spAutoFit/>
          </a:bodyPr>
          <a:lstStyle/>
          <a:p>
            <a:pPr>
              <a:lnSpc>
                <a:spcPct val="100000"/>
              </a:lnSpc>
              <a:spcBef>
                <a:spcPts val="0"/>
              </a:spcBef>
            </a:pPr>
            <a:r>
              <a:rPr lang="en-US" sz="1800" b="0" dirty="0" smtClean="0">
                <a:latin typeface="+mn-lt"/>
              </a:rPr>
              <a:t>Ice thick (</a:t>
            </a:r>
            <a:r>
              <a:rPr lang="en-US" sz="1800" b="0" dirty="0" err="1" smtClean="0">
                <a:latin typeface="+mn-lt"/>
              </a:rPr>
              <a:t>vis</a:t>
            </a:r>
            <a:r>
              <a:rPr lang="en-US" sz="1800" b="0" dirty="0" smtClean="0">
                <a:latin typeface="+mn-lt"/>
              </a:rPr>
              <a:t>/IR)</a:t>
            </a:r>
            <a:endParaRPr lang="en-US" sz="1800" b="0" dirty="0">
              <a:solidFill>
                <a:srgbClr val="008000"/>
              </a:solidFill>
              <a:latin typeface="+mn-lt"/>
            </a:endParaRPr>
          </a:p>
        </p:txBody>
      </p:sp>
      <p:sp>
        <p:nvSpPr>
          <p:cNvPr id="12" name="TextBox 11"/>
          <p:cNvSpPr txBox="1"/>
          <p:nvPr/>
        </p:nvSpPr>
        <p:spPr>
          <a:xfrm>
            <a:off x="2739934" y="4548274"/>
            <a:ext cx="997323" cy="646331"/>
          </a:xfrm>
          <a:prstGeom prst="rect">
            <a:avLst/>
          </a:prstGeom>
          <a:noFill/>
        </p:spPr>
        <p:txBody>
          <a:bodyPr wrap="square" rtlCol="0">
            <a:spAutoFit/>
          </a:bodyPr>
          <a:lstStyle/>
          <a:p>
            <a:pPr>
              <a:lnSpc>
                <a:spcPct val="100000"/>
              </a:lnSpc>
              <a:spcBef>
                <a:spcPts val="0"/>
              </a:spcBef>
            </a:pPr>
            <a:r>
              <a:rPr lang="en-US" sz="1800" b="0" dirty="0" smtClean="0">
                <a:latin typeface="+mn-lt"/>
              </a:rPr>
              <a:t>Ice thick (</a:t>
            </a:r>
            <a:r>
              <a:rPr lang="en-US" sz="1800" b="0" dirty="0" err="1" smtClean="0">
                <a:latin typeface="+mn-lt"/>
              </a:rPr>
              <a:t>altim</a:t>
            </a:r>
            <a:r>
              <a:rPr lang="en-US" sz="1800" b="0" dirty="0" smtClean="0">
                <a:latin typeface="+mn-lt"/>
              </a:rPr>
              <a:t>)</a:t>
            </a:r>
            <a:endParaRPr lang="en-US" sz="1800" b="0" dirty="0">
              <a:solidFill>
                <a:srgbClr val="008000"/>
              </a:solidFill>
              <a:latin typeface="+mn-lt"/>
            </a:endParaRPr>
          </a:p>
        </p:txBody>
      </p:sp>
      <p:sp>
        <p:nvSpPr>
          <p:cNvPr id="13" name="TextBox 12"/>
          <p:cNvSpPr txBox="1"/>
          <p:nvPr/>
        </p:nvSpPr>
        <p:spPr>
          <a:xfrm>
            <a:off x="7322433" y="4556314"/>
            <a:ext cx="1165480" cy="646331"/>
          </a:xfrm>
          <a:prstGeom prst="rect">
            <a:avLst/>
          </a:prstGeom>
          <a:noFill/>
        </p:spPr>
        <p:txBody>
          <a:bodyPr wrap="square" rtlCol="0">
            <a:spAutoFit/>
          </a:bodyPr>
          <a:lstStyle/>
          <a:p>
            <a:pPr>
              <a:lnSpc>
                <a:spcPct val="100000"/>
              </a:lnSpc>
              <a:spcBef>
                <a:spcPts val="0"/>
              </a:spcBef>
            </a:pPr>
            <a:r>
              <a:rPr lang="en-US" sz="1800" b="0" dirty="0" smtClean="0">
                <a:latin typeface="+mn-lt"/>
              </a:rPr>
              <a:t>Snow and ice cover</a:t>
            </a:r>
            <a:endParaRPr lang="en-US" sz="1800" b="0" dirty="0">
              <a:solidFill>
                <a:srgbClr val="008000"/>
              </a:solidFill>
              <a:latin typeface="+mn-lt"/>
            </a:endParaRPr>
          </a:p>
        </p:txBody>
      </p:sp>
      <p:sp>
        <p:nvSpPr>
          <p:cNvPr id="14" name="TextBox 13"/>
          <p:cNvSpPr txBox="1"/>
          <p:nvPr/>
        </p:nvSpPr>
        <p:spPr>
          <a:xfrm>
            <a:off x="5874676" y="4548276"/>
            <a:ext cx="997323" cy="646331"/>
          </a:xfrm>
          <a:prstGeom prst="rect">
            <a:avLst/>
          </a:prstGeom>
          <a:noFill/>
        </p:spPr>
        <p:txBody>
          <a:bodyPr wrap="square" rtlCol="0">
            <a:spAutoFit/>
          </a:bodyPr>
          <a:lstStyle/>
          <a:p>
            <a:pPr>
              <a:lnSpc>
                <a:spcPct val="100000"/>
              </a:lnSpc>
              <a:spcBef>
                <a:spcPts val="0"/>
              </a:spcBef>
            </a:pPr>
            <a:r>
              <a:rPr lang="en-US" sz="1800" b="0" dirty="0" smtClean="0">
                <a:latin typeface="+mn-lt"/>
              </a:rPr>
              <a:t>Snow fraction</a:t>
            </a:r>
            <a:endParaRPr lang="en-US" sz="1800" b="0" dirty="0">
              <a:solidFill>
                <a:srgbClr val="008000"/>
              </a:solidFill>
              <a:latin typeface="+mn-lt"/>
            </a:endParaRPr>
          </a:p>
        </p:txBody>
      </p:sp>
      <p:sp>
        <p:nvSpPr>
          <p:cNvPr id="15" name="TextBox 14"/>
          <p:cNvSpPr txBox="1"/>
          <p:nvPr/>
        </p:nvSpPr>
        <p:spPr>
          <a:xfrm>
            <a:off x="6774910" y="4733136"/>
            <a:ext cx="491260" cy="369332"/>
          </a:xfrm>
          <a:prstGeom prst="rect">
            <a:avLst/>
          </a:prstGeom>
          <a:noFill/>
        </p:spPr>
        <p:txBody>
          <a:bodyPr wrap="square" rtlCol="0">
            <a:spAutoFit/>
          </a:bodyPr>
          <a:lstStyle/>
          <a:p>
            <a:pPr>
              <a:lnSpc>
                <a:spcPct val="100000"/>
              </a:lnSpc>
              <a:spcBef>
                <a:spcPts val="0"/>
              </a:spcBef>
            </a:pPr>
            <a:r>
              <a:rPr lang="en-US" sz="1800" b="0" dirty="0" smtClean="0">
                <a:latin typeface="+mn-lt"/>
              </a:rPr>
              <a:t>IST</a:t>
            </a:r>
            <a:endParaRPr lang="en-US" sz="1800" b="0" dirty="0">
              <a:solidFill>
                <a:srgbClr val="008000"/>
              </a:solidFill>
              <a:latin typeface="+mn-lt"/>
            </a:endParaRPr>
          </a:p>
        </p:txBody>
      </p:sp>
      <p:sp>
        <p:nvSpPr>
          <p:cNvPr id="16" name="TextBox 15"/>
          <p:cNvSpPr txBox="1"/>
          <p:nvPr/>
        </p:nvSpPr>
        <p:spPr>
          <a:xfrm>
            <a:off x="4419518" y="4556000"/>
            <a:ext cx="997323" cy="646331"/>
          </a:xfrm>
          <a:prstGeom prst="rect">
            <a:avLst/>
          </a:prstGeom>
          <a:noFill/>
        </p:spPr>
        <p:txBody>
          <a:bodyPr wrap="square" rtlCol="0">
            <a:spAutoFit/>
          </a:bodyPr>
          <a:lstStyle/>
          <a:p>
            <a:pPr>
              <a:lnSpc>
                <a:spcPct val="100000"/>
              </a:lnSpc>
              <a:spcBef>
                <a:spcPts val="0"/>
              </a:spcBef>
            </a:pPr>
            <a:r>
              <a:rPr lang="en-US" sz="1800" b="0" dirty="0" smtClean="0">
                <a:latin typeface="+mn-lt"/>
              </a:rPr>
              <a:t>Ice motion</a:t>
            </a:r>
            <a:endParaRPr lang="en-US" sz="1800" b="0" dirty="0">
              <a:solidFill>
                <a:srgbClr val="008000"/>
              </a:solidFill>
              <a:latin typeface="+mn-lt"/>
            </a:endParaRPr>
          </a:p>
        </p:txBody>
      </p:sp>
      <p:sp>
        <p:nvSpPr>
          <p:cNvPr id="17" name="TextBox 16"/>
          <p:cNvSpPr txBox="1"/>
          <p:nvPr/>
        </p:nvSpPr>
        <p:spPr>
          <a:xfrm>
            <a:off x="5231335" y="4556004"/>
            <a:ext cx="813090" cy="646331"/>
          </a:xfrm>
          <a:prstGeom prst="rect">
            <a:avLst/>
          </a:prstGeom>
          <a:noFill/>
        </p:spPr>
        <p:txBody>
          <a:bodyPr wrap="square" rtlCol="0">
            <a:spAutoFit/>
          </a:bodyPr>
          <a:lstStyle/>
          <a:p>
            <a:pPr>
              <a:lnSpc>
                <a:spcPct val="100000"/>
              </a:lnSpc>
              <a:spcBef>
                <a:spcPts val="0"/>
              </a:spcBef>
            </a:pPr>
            <a:r>
              <a:rPr lang="en-US" sz="1800" b="0" dirty="0" smtClean="0">
                <a:latin typeface="+mn-lt"/>
              </a:rPr>
              <a:t>Ice </a:t>
            </a:r>
            <a:r>
              <a:rPr lang="en-US" sz="1800" b="0" dirty="0" err="1" smtClean="0">
                <a:latin typeface="+mn-lt"/>
              </a:rPr>
              <a:t>conc</a:t>
            </a:r>
            <a:endParaRPr lang="en-US" sz="1800" b="0" dirty="0">
              <a:solidFill>
                <a:srgbClr val="008000"/>
              </a:solidFill>
              <a:latin typeface="+mn-lt"/>
            </a:endParaRPr>
          </a:p>
        </p:txBody>
      </p:sp>
      <p:sp>
        <p:nvSpPr>
          <p:cNvPr id="18" name="TextBox 17"/>
          <p:cNvSpPr txBox="1"/>
          <p:nvPr/>
        </p:nvSpPr>
        <p:spPr>
          <a:xfrm>
            <a:off x="3688077" y="4564039"/>
            <a:ext cx="997323" cy="646331"/>
          </a:xfrm>
          <a:prstGeom prst="rect">
            <a:avLst/>
          </a:prstGeom>
          <a:noFill/>
        </p:spPr>
        <p:txBody>
          <a:bodyPr wrap="square" rtlCol="0">
            <a:spAutoFit/>
          </a:bodyPr>
          <a:lstStyle/>
          <a:p>
            <a:pPr>
              <a:lnSpc>
                <a:spcPct val="100000"/>
              </a:lnSpc>
              <a:spcBef>
                <a:spcPts val="0"/>
              </a:spcBef>
            </a:pPr>
            <a:r>
              <a:rPr lang="en-US" sz="1800" b="0" dirty="0" smtClean="0">
                <a:latin typeface="+mn-lt"/>
              </a:rPr>
              <a:t>Snow depth</a:t>
            </a:r>
            <a:endParaRPr lang="en-US" sz="1800" b="0" dirty="0">
              <a:solidFill>
                <a:srgbClr val="008000"/>
              </a:solidFill>
              <a:latin typeface="+mn-lt"/>
            </a:endParaRPr>
          </a:p>
        </p:txBody>
      </p:sp>
    </p:spTree>
    <p:extLst>
      <p:ext uri="{BB962C8B-B14F-4D97-AF65-F5344CB8AC3E}">
        <p14:creationId xmlns:p14="http://schemas.microsoft.com/office/powerpoint/2010/main" val="31033413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circl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2463" y="589342"/>
            <a:ext cx="5121697" cy="555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549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7639"/>
            <a:ext cx="7772400" cy="1143000"/>
          </a:xfrm>
        </p:spPr>
        <p:txBody>
          <a:bodyPr>
            <a:normAutofit/>
          </a:bodyPr>
          <a:lstStyle/>
          <a:p>
            <a:pPr algn="l"/>
            <a:r>
              <a:rPr lang="en-US" sz="3600" dirty="0" smtClean="0">
                <a:latin typeface="Arial"/>
                <a:cs typeface="Arial"/>
              </a:rPr>
              <a:t>Uses and Users</a:t>
            </a:r>
            <a:endParaRPr lang="en-US" sz="3600" dirty="0">
              <a:latin typeface="Arial"/>
              <a:cs typeface="Arial"/>
            </a:endParaRPr>
          </a:p>
        </p:txBody>
      </p:sp>
      <p:sp>
        <p:nvSpPr>
          <p:cNvPr id="3" name="Content Placeholder 2"/>
          <p:cNvSpPr>
            <a:spLocks noGrp="1"/>
          </p:cNvSpPr>
          <p:nvPr>
            <p:ph idx="1"/>
          </p:nvPr>
        </p:nvSpPr>
        <p:spPr>
          <a:xfrm>
            <a:off x="304800" y="1013032"/>
            <a:ext cx="8686800" cy="5715000"/>
          </a:xfrm>
        </p:spPr>
        <p:txBody>
          <a:bodyPr>
            <a:noAutofit/>
          </a:bodyPr>
          <a:lstStyle/>
          <a:p>
            <a:r>
              <a:rPr lang="en-US" sz="2400" dirty="0" smtClean="0">
                <a:solidFill>
                  <a:schemeClr val="accent2">
                    <a:lumMod val="75000"/>
                  </a:schemeClr>
                </a:solidFill>
                <a:latin typeface="Calibri"/>
                <a:cs typeface="Calibri"/>
              </a:rPr>
              <a:t>Numerical Weather Prediction (NWP centers)</a:t>
            </a:r>
          </a:p>
          <a:p>
            <a:pPr lvl="1"/>
            <a:r>
              <a:rPr lang="en-US" sz="1800" dirty="0" smtClean="0">
                <a:solidFill>
                  <a:schemeClr val="accent2">
                    <a:lumMod val="75000"/>
                  </a:schemeClr>
                </a:solidFill>
                <a:latin typeface="Calibri"/>
                <a:cs typeface="Calibri"/>
              </a:rPr>
              <a:t>Snow and ice cover are commonly used.</a:t>
            </a:r>
          </a:p>
          <a:p>
            <a:pPr lvl="1"/>
            <a:r>
              <a:rPr lang="en-US" sz="1800" dirty="0" smtClean="0">
                <a:solidFill>
                  <a:schemeClr val="accent2">
                    <a:lumMod val="75000"/>
                  </a:schemeClr>
                </a:solidFill>
                <a:latin typeface="Calibri"/>
                <a:cs typeface="Calibri"/>
              </a:rPr>
              <a:t>Ice thickness is not yet utilized; should be used universally!</a:t>
            </a:r>
          </a:p>
          <a:p>
            <a:r>
              <a:rPr lang="en-US" sz="2400" dirty="0" smtClean="0">
                <a:latin typeface="Calibri"/>
                <a:cs typeface="Calibri"/>
              </a:rPr>
              <a:t>Navigation and Transportation (National Ice Center, NWS Anchorage Ice </a:t>
            </a:r>
            <a:r>
              <a:rPr lang="en-US" sz="2400" dirty="0">
                <a:latin typeface="Calibri"/>
                <a:cs typeface="Calibri"/>
              </a:rPr>
              <a:t>Desk, Navy</a:t>
            </a:r>
            <a:r>
              <a:rPr lang="en-US" sz="2400" dirty="0" smtClean="0">
                <a:latin typeface="Calibri"/>
                <a:cs typeface="Calibri"/>
              </a:rPr>
              <a:t>, USCG, local services)	</a:t>
            </a:r>
          </a:p>
          <a:p>
            <a:pPr marL="800100" lvl="3" indent="-342900"/>
            <a:r>
              <a:rPr lang="en-US" sz="1800" dirty="0" smtClean="0">
                <a:latin typeface="Calibri"/>
                <a:cs typeface="Calibri"/>
              </a:rPr>
              <a:t>Shipping, national security</a:t>
            </a:r>
          </a:p>
          <a:p>
            <a:pPr marL="800100" lvl="3" indent="-342900"/>
            <a:r>
              <a:rPr lang="en-US" sz="1800" dirty="0" smtClean="0">
                <a:latin typeface="Calibri"/>
                <a:cs typeface="Calibri"/>
              </a:rPr>
              <a:t>Highway</a:t>
            </a:r>
            <a:r>
              <a:rPr lang="en-US" sz="1800" dirty="0">
                <a:latin typeface="Calibri"/>
                <a:cs typeface="Calibri"/>
              </a:rPr>
              <a:t>, railroad, municipal, and commercial snow removal </a:t>
            </a:r>
            <a:r>
              <a:rPr lang="en-US" sz="1800" dirty="0" smtClean="0">
                <a:latin typeface="Calibri"/>
                <a:cs typeface="Calibri"/>
              </a:rPr>
              <a:t>services</a:t>
            </a:r>
          </a:p>
          <a:p>
            <a:r>
              <a:rPr lang="en-US" sz="2400" dirty="0" smtClean="0">
                <a:solidFill>
                  <a:schemeClr val="accent1">
                    <a:lumMod val="50000"/>
                  </a:schemeClr>
                </a:solidFill>
                <a:latin typeface="Calibri"/>
                <a:cs typeface="Calibri"/>
              </a:rPr>
              <a:t>Hydrologic Modeling (NOHRSC, local services)</a:t>
            </a:r>
          </a:p>
          <a:p>
            <a:pPr lvl="1"/>
            <a:r>
              <a:rPr lang="en-US" sz="1800" dirty="0" smtClean="0">
                <a:solidFill>
                  <a:schemeClr val="accent1">
                    <a:lumMod val="50000"/>
                  </a:schemeClr>
                </a:solidFill>
                <a:latin typeface="Calibri"/>
                <a:cs typeface="Calibri"/>
              </a:rPr>
              <a:t>River flood forecasters – the protection of life, property, and commerce</a:t>
            </a:r>
          </a:p>
          <a:p>
            <a:pPr lvl="1"/>
            <a:r>
              <a:rPr lang="en-US" sz="1800" dirty="0" smtClean="0">
                <a:solidFill>
                  <a:schemeClr val="accent1">
                    <a:lumMod val="50000"/>
                  </a:schemeClr>
                </a:solidFill>
                <a:latin typeface="Calibri"/>
                <a:cs typeface="Calibri"/>
              </a:rPr>
              <a:t>Emergency managers and responders</a:t>
            </a:r>
          </a:p>
          <a:p>
            <a:pPr lvl="1"/>
            <a:r>
              <a:rPr lang="en-US" sz="1800" dirty="0" smtClean="0">
                <a:solidFill>
                  <a:schemeClr val="accent1">
                    <a:lumMod val="50000"/>
                  </a:schemeClr>
                </a:solidFill>
                <a:latin typeface="Calibri"/>
                <a:cs typeface="Calibri"/>
              </a:rPr>
              <a:t>Water supply forecasters</a:t>
            </a:r>
          </a:p>
          <a:p>
            <a:pPr lvl="1"/>
            <a:r>
              <a:rPr lang="en-US" sz="1800" dirty="0" smtClean="0">
                <a:solidFill>
                  <a:schemeClr val="accent1">
                    <a:lumMod val="50000"/>
                  </a:schemeClr>
                </a:solidFill>
                <a:latin typeface="Calibri"/>
                <a:cs typeface="Calibri"/>
              </a:rPr>
              <a:t>Soil moisture forecasters and agriculture, forestry, and wildfire managers</a:t>
            </a:r>
          </a:p>
          <a:p>
            <a:pPr lvl="1"/>
            <a:r>
              <a:rPr lang="en-US" sz="1800" dirty="0" smtClean="0">
                <a:solidFill>
                  <a:schemeClr val="accent1">
                    <a:lumMod val="50000"/>
                  </a:schemeClr>
                </a:solidFill>
                <a:latin typeface="Calibri"/>
                <a:cs typeface="Calibri"/>
              </a:rPr>
              <a:t>Recreation industry </a:t>
            </a:r>
          </a:p>
          <a:p>
            <a:r>
              <a:rPr lang="en-US" sz="2400" dirty="0" smtClean="0">
                <a:latin typeface="Calibri"/>
                <a:cs typeface="Calibri"/>
              </a:rPr>
              <a:t>Climate Modeling, Monitoring, and Analysis</a:t>
            </a:r>
            <a:endParaRPr lang="en-US" sz="1600" dirty="0" smtClean="0">
              <a:latin typeface="Calibri"/>
              <a:cs typeface="Calibri"/>
            </a:endParaRPr>
          </a:p>
          <a:p>
            <a:pPr lvl="2"/>
            <a:endParaRPr lang="en-US" sz="1600" dirty="0" smtClean="0">
              <a:latin typeface="Calibri"/>
              <a:cs typeface="Calibri"/>
            </a:endParaRPr>
          </a:p>
          <a:p>
            <a:pPr lvl="2"/>
            <a:endParaRPr lang="en-US" sz="1600" dirty="0" smtClean="0">
              <a:latin typeface="Calibri"/>
              <a:cs typeface="Calibri"/>
            </a:endParaRPr>
          </a:p>
        </p:txBody>
      </p:sp>
    </p:spTree>
    <p:extLst>
      <p:ext uri="{BB962C8B-B14F-4D97-AF65-F5344CB8AC3E}">
        <p14:creationId xmlns:p14="http://schemas.microsoft.com/office/powerpoint/2010/main" val="166361982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60097"/>
            <a:ext cx="3110210" cy="2591842"/>
          </a:xfrm>
          <a:prstGeom prst="rect">
            <a:avLst/>
          </a:prstGeom>
        </p:spPr>
      </p:pic>
      <p:sp>
        <p:nvSpPr>
          <p:cNvPr id="4" name="TextBox 3"/>
          <p:cNvSpPr txBox="1"/>
          <p:nvPr/>
        </p:nvSpPr>
        <p:spPr>
          <a:xfrm>
            <a:off x="245463" y="1448039"/>
            <a:ext cx="2379231" cy="1384958"/>
          </a:xfrm>
          <a:prstGeom prst="rect">
            <a:avLst/>
          </a:prstGeom>
          <a:noFill/>
        </p:spPr>
        <p:txBody>
          <a:bodyPr wrap="square" lIns="91350" tIns="45677" rIns="91350" bIns="45677" rtlCol="0">
            <a:spAutoFit/>
          </a:bodyPr>
          <a:lstStyle/>
          <a:p>
            <a:pPr defTabSz="456725">
              <a:lnSpc>
                <a:spcPct val="100000"/>
              </a:lnSpc>
              <a:spcBef>
                <a:spcPct val="0"/>
              </a:spcBef>
              <a:buClrTx/>
            </a:pPr>
            <a:r>
              <a:rPr lang="en-US" sz="2800" b="0" dirty="0">
                <a:solidFill>
                  <a:prstClr val="black"/>
                </a:solidFill>
                <a:latin typeface="Arial" charset="0"/>
              </a:rPr>
              <a:t>VIIRS Ice Surface Temperature</a:t>
            </a:r>
          </a:p>
        </p:txBody>
      </p:sp>
      <p:pic>
        <p:nvPicPr>
          <p:cNvPr id="2" name="Picture 1" descr="Alaska _IST_Mar_17_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652" y="947925"/>
            <a:ext cx="6258855" cy="4843015"/>
          </a:xfrm>
          <a:prstGeom prst="rect">
            <a:avLst/>
          </a:prstGeom>
        </p:spPr>
      </p:pic>
      <p:sp>
        <p:nvSpPr>
          <p:cNvPr id="8" name="Rectangle 7"/>
          <p:cNvSpPr/>
          <p:nvPr/>
        </p:nvSpPr>
        <p:spPr>
          <a:xfrm>
            <a:off x="3275118" y="6212707"/>
            <a:ext cx="326190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ysClr val="windowText" lastClr="000000"/>
                </a:solidFill>
                <a:effectLst/>
                <a:uLnTx/>
                <a:uFillTx/>
                <a:latin typeface="+mn-lt"/>
              </a:rPr>
              <a:t>IceBridge</a:t>
            </a:r>
            <a:r>
              <a:rPr kumimoji="0" lang="en-US" sz="1800" b="0" i="0" u="none" strike="noStrike" kern="0" cap="none" spc="0" normalizeH="0" baseline="0" noProof="0" dirty="0">
                <a:ln>
                  <a:noFill/>
                </a:ln>
                <a:solidFill>
                  <a:sysClr val="windowText" lastClr="000000"/>
                </a:solidFill>
                <a:effectLst/>
                <a:uLnTx/>
                <a:uFillTx/>
                <a:latin typeface="+mn-lt"/>
              </a:rPr>
              <a:t> KT19 </a:t>
            </a:r>
            <a:r>
              <a:rPr kumimoji="0" lang="en-US" sz="1800" b="0" i="0" u="none" strike="noStrike" kern="0" cap="none" spc="0" normalizeH="0" baseline="0" noProof="0" dirty="0" err="1">
                <a:ln>
                  <a:noFill/>
                </a:ln>
                <a:solidFill>
                  <a:sysClr val="windowText" lastClr="000000"/>
                </a:solidFill>
                <a:effectLst/>
                <a:uLnTx/>
                <a:uFillTx/>
                <a:latin typeface="+mn-lt"/>
              </a:rPr>
              <a:t>vs</a:t>
            </a:r>
            <a:r>
              <a:rPr kumimoji="0" lang="en-US" sz="1800" b="0" i="0" u="none" strike="noStrike" kern="0" cap="none" spc="0" normalizeH="0" baseline="0" noProof="0" dirty="0">
                <a:ln>
                  <a:noFill/>
                </a:ln>
                <a:solidFill>
                  <a:sysClr val="windowText" lastClr="000000"/>
                </a:solidFill>
                <a:effectLst/>
                <a:uLnTx/>
                <a:uFillTx/>
                <a:latin typeface="+mn-lt"/>
              </a:rPr>
              <a:t> VIIRS IST, 2012</a:t>
            </a:r>
          </a:p>
        </p:txBody>
      </p:sp>
      <p:sp>
        <p:nvSpPr>
          <p:cNvPr id="7" name="TextBox 6"/>
          <p:cNvSpPr txBox="1"/>
          <p:nvPr/>
        </p:nvSpPr>
        <p:spPr>
          <a:xfrm>
            <a:off x="1159012" y="126220"/>
            <a:ext cx="6416688" cy="523210"/>
          </a:xfrm>
          <a:prstGeom prst="rect">
            <a:avLst/>
          </a:prstGeom>
          <a:solidFill>
            <a:srgbClr val="002850"/>
          </a:solidFill>
          <a:ln w="10000" cap="flat" cmpd="sng" algn="ctr">
            <a:solidFill>
              <a:srgbClr val="39639D"/>
            </a:solidFill>
            <a:prstDash val="solid"/>
          </a:ln>
          <a:effectLst>
            <a:softEdge rad="101600"/>
          </a:effectLst>
          <a:scene3d>
            <a:camera prst="orthographicFront">
              <a:rot lat="0" lon="0" rev="0"/>
            </a:camera>
            <a:lightRig rig="threePt" dir="tl">
              <a:rot lat="0" lon="0" rev="0"/>
            </a:lightRig>
          </a:scene3d>
          <a:sp3d prstMaterial="metal">
            <a:bevelT w="10000" h="10000"/>
          </a:sp3d>
        </p:spPr>
        <p:txBody>
          <a:bodyPr wrap="square" lIns="91380" tIns="45692" rIns="91380" bIns="45692">
            <a:spAutoFit/>
          </a:bodyPr>
          <a:lstStyle/>
          <a:p>
            <a:pPr algn="ctr" defTabSz="913832" fontAlgn="auto">
              <a:lnSpc>
                <a:spcPct val="100000"/>
              </a:lnSpc>
              <a:spcBef>
                <a:spcPts val="0"/>
              </a:spcBef>
              <a:spcAft>
                <a:spcPts val="0"/>
              </a:spcAft>
              <a:buClrTx/>
              <a:defRPr/>
            </a:pPr>
            <a:r>
              <a:rPr lang="en-US" sz="2800" b="0" kern="0" dirty="0" smtClean="0">
                <a:solidFill>
                  <a:sysClr val="window" lastClr="FFFFFF"/>
                </a:solidFill>
                <a:latin typeface="TradeGothic"/>
                <a:ea typeface="ＭＳ Ｐゴシック"/>
                <a:cs typeface="ＭＳ Ｐゴシック"/>
              </a:rPr>
              <a:t>Sea </a:t>
            </a:r>
            <a:r>
              <a:rPr lang="en-US" sz="2800" b="0" kern="0" dirty="0" smtClean="0">
                <a:solidFill>
                  <a:sysClr val="window" lastClr="FFFFFF"/>
                </a:solidFill>
                <a:latin typeface="TradeGothic"/>
                <a:ea typeface="ＭＳ Ｐゴシック"/>
                <a:cs typeface="ＭＳ Ｐゴシック"/>
              </a:rPr>
              <a:t>and Lake </a:t>
            </a:r>
            <a:r>
              <a:rPr lang="en-US" sz="2800" b="0" kern="0" dirty="0" smtClean="0">
                <a:solidFill>
                  <a:sysClr val="window" lastClr="FFFFFF"/>
                </a:solidFill>
                <a:latin typeface="TradeGothic"/>
                <a:ea typeface="ＭＳ Ｐゴシック"/>
                <a:cs typeface="ＭＳ Ｐゴシック"/>
              </a:rPr>
              <a:t>Ice</a:t>
            </a:r>
            <a:endParaRPr lang="en-US" sz="2800" b="0" kern="0" dirty="0">
              <a:solidFill>
                <a:sysClr val="window" lastClr="FFFFFF"/>
              </a:solidFill>
              <a:latin typeface="TradeGothic"/>
              <a:ea typeface="ＭＳ Ｐゴシック"/>
              <a:cs typeface="ＭＳ Ｐゴシック"/>
            </a:endParaRPr>
          </a:p>
        </p:txBody>
      </p:sp>
    </p:spTree>
    <p:extLst>
      <p:ext uri="{BB962C8B-B14F-4D97-AF65-F5344CB8AC3E}">
        <p14:creationId xmlns:p14="http://schemas.microsoft.com/office/powerpoint/2010/main" val="2617908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8074" y="161276"/>
            <a:ext cx="5657801" cy="523133"/>
          </a:xfrm>
          <a:prstGeom prst="rect">
            <a:avLst/>
          </a:prstGeom>
          <a:noFill/>
        </p:spPr>
        <p:txBody>
          <a:bodyPr wrap="square" lIns="91350" tIns="45677" rIns="91350" bIns="45677" rtlCol="0">
            <a:spAutoFit/>
          </a:bodyPr>
          <a:lstStyle/>
          <a:p>
            <a:pPr defTabSz="456725">
              <a:lnSpc>
                <a:spcPct val="100000"/>
              </a:lnSpc>
              <a:spcBef>
                <a:spcPct val="0"/>
              </a:spcBef>
              <a:buClrTx/>
            </a:pPr>
            <a:r>
              <a:rPr lang="en-US" sz="2800" b="0" dirty="0" smtClean="0">
                <a:solidFill>
                  <a:prstClr val="black"/>
                </a:solidFill>
                <a:latin typeface="Arial" charset="0"/>
              </a:rPr>
              <a:t>H-8 AHI Ice </a:t>
            </a:r>
            <a:r>
              <a:rPr lang="en-US" sz="2800" b="0" dirty="0">
                <a:solidFill>
                  <a:prstClr val="black"/>
                </a:solidFill>
                <a:latin typeface="Arial" charset="0"/>
              </a:rPr>
              <a:t>Surface Temperature</a:t>
            </a:r>
          </a:p>
        </p:txBody>
      </p:sp>
      <p:pic>
        <p:nvPicPr>
          <p:cNvPr id="2" name="Picture 1" descr="Screen Shot 2015-05-12 at 12.24.27 PM.png"/>
          <p:cNvPicPr>
            <a:picLocks noChangeAspect="1"/>
          </p:cNvPicPr>
          <p:nvPr/>
        </p:nvPicPr>
        <p:blipFill rotWithShape="1">
          <a:blip r:embed="rId2">
            <a:extLst>
              <a:ext uri="{28A0092B-C50C-407E-A947-70E740481C1C}">
                <a14:useLocalDpi xmlns:a14="http://schemas.microsoft.com/office/drawing/2010/main" val="0"/>
              </a:ext>
            </a:extLst>
          </a:blip>
          <a:srcRect l="9053" t="20110" r="7796" b="-8700"/>
          <a:stretch/>
        </p:blipFill>
        <p:spPr>
          <a:xfrm>
            <a:off x="1269972" y="828838"/>
            <a:ext cx="6261447" cy="6381247"/>
          </a:xfrm>
          <a:prstGeom prst="rect">
            <a:avLst/>
          </a:prstGeom>
        </p:spPr>
      </p:pic>
    </p:spTree>
    <p:extLst>
      <p:ext uri="{BB962C8B-B14F-4D97-AF65-F5344CB8AC3E}">
        <p14:creationId xmlns:p14="http://schemas.microsoft.com/office/powerpoint/2010/main" val="353601454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79789" y="210593"/>
            <a:ext cx="4511141" cy="523133"/>
          </a:xfrm>
          <a:prstGeom prst="rect">
            <a:avLst/>
          </a:prstGeom>
          <a:noFill/>
        </p:spPr>
        <p:txBody>
          <a:bodyPr wrap="square" lIns="91350" tIns="45677" rIns="91350" bIns="45677" rtlCol="0">
            <a:spAutoFit/>
          </a:bodyPr>
          <a:lstStyle/>
          <a:p>
            <a:pPr defTabSz="456725">
              <a:lnSpc>
                <a:spcPct val="100000"/>
              </a:lnSpc>
              <a:spcBef>
                <a:spcPct val="0"/>
              </a:spcBef>
              <a:buClrTx/>
            </a:pPr>
            <a:r>
              <a:rPr lang="en-US" sz="2800" b="0" dirty="0" smtClean="0">
                <a:solidFill>
                  <a:prstClr val="black"/>
                </a:solidFill>
                <a:latin typeface="Arial" charset="0"/>
              </a:rPr>
              <a:t>AMSR2 Ice Concentration</a:t>
            </a:r>
            <a:endParaRPr lang="en-US" sz="2800" b="0" dirty="0">
              <a:solidFill>
                <a:prstClr val="black"/>
              </a:solidFill>
              <a:latin typeface="Arial" charset="0"/>
            </a:endParaRPr>
          </a:p>
        </p:txBody>
      </p:sp>
      <p:pic>
        <p:nvPicPr>
          <p:cNvPr id="3" name="Picture 2" descr="seaice_alaska_201501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308" y="850700"/>
            <a:ext cx="6826328" cy="5119746"/>
          </a:xfrm>
          <a:prstGeom prst="rect">
            <a:avLst/>
          </a:prstGeom>
        </p:spPr>
      </p:pic>
      <p:sp>
        <p:nvSpPr>
          <p:cNvPr id="5" name="TextBox 4"/>
          <p:cNvSpPr txBox="1"/>
          <p:nvPr/>
        </p:nvSpPr>
        <p:spPr>
          <a:xfrm>
            <a:off x="1516550" y="6058986"/>
            <a:ext cx="6251149" cy="646244"/>
          </a:xfrm>
          <a:prstGeom prst="rect">
            <a:avLst/>
          </a:prstGeom>
          <a:noFill/>
        </p:spPr>
        <p:txBody>
          <a:bodyPr wrap="square" lIns="91350" tIns="45677" rIns="91350" bIns="45677" rtlCol="0">
            <a:spAutoFit/>
          </a:bodyPr>
          <a:lstStyle/>
          <a:p>
            <a:pPr defTabSz="456725">
              <a:lnSpc>
                <a:spcPct val="100000"/>
              </a:lnSpc>
              <a:spcBef>
                <a:spcPct val="0"/>
              </a:spcBef>
              <a:buClrTx/>
            </a:pPr>
            <a:r>
              <a:rPr lang="en-US" sz="1800" b="0" dirty="0" smtClean="0">
                <a:solidFill>
                  <a:srgbClr val="0000FF"/>
                </a:solidFill>
                <a:latin typeface="Arial" charset="0"/>
              </a:rPr>
              <a:t>AMSR2 snow and ice products are running daily at CIMSS </a:t>
            </a:r>
          </a:p>
          <a:p>
            <a:pPr defTabSz="456725">
              <a:lnSpc>
                <a:spcPct val="100000"/>
              </a:lnSpc>
              <a:spcBef>
                <a:spcPct val="0"/>
              </a:spcBef>
              <a:buClrTx/>
            </a:pPr>
            <a:r>
              <a:rPr lang="en-US" sz="1800" b="0" dirty="0" smtClean="0">
                <a:solidFill>
                  <a:srgbClr val="0000FF"/>
                </a:solidFill>
                <a:latin typeface="Arial" charset="0"/>
              </a:rPr>
              <a:t>(http://stratus.ssec.wisc.edu/gcom/rtproducts)</a:t>
            </a:r>
            <a:endParaRPr lang="en-US" sz="1800" b="0" dirty="0">
              <a:solidFill>
                <a:srgbClr val="0000FF"/>
              </a:solidFill>
              <a:latin typeface="Arial" charset="0"/>
            </a:endParaRPr>
          </a:p>
        </p:txBody>
      </p:sp>
    </p:spTree>
    <p:extLst>
      <p:ext uri="{BB962C8B-B14F-4D97-AF65-F5344CB8AC3E}">
        <p14:creationId xmlns:p14="http://schemas.microsoft.com/office/powerpoint/2010/main" val="29075058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79789" y="210593"/>
            <a:ext cx="4511141" cy="523133"/>
          </a:xfrm>
          <a:prstGeom prst="rect">
            <a:avLst/>
          </a:prstGeom>
          <a:noFill/>
        </p:spPr>
        <p:txBody>
          <a:bodyPr wrap="square" lIns="91350" tIns="45677" rIns="91350" bIns="45677" rtlCol="0">
            <a:spAutoFit/>
          </a:bodyPr>
          <a:lstStyle/>
          <a:p>
            <a:pPr defTabSz="456725">
              <a:lnSpc>
                <a:spcPct val="100000"/>
              </a:lnSpc>
              <a:spcBef>
                <a:spcPct val="0"/>
              </a:spcBef>
              <a:buClrTx/>
            </a:pPr>
            <a:r>
              <a:rPr lang="en-US" sz="2800" b="0" dirty="0" smtClean="0">
                <a:solidFill>
                  <a:prstClr val="black"/>
                </a:solidFill>
                <a:latin typeface="Arial" charset="0"/>
              </a:rPr>
              <a:t>VIIRS Ice Concentration</a:t>
            </a:r>
            <a:endParaRPr lang="en-US" sz="2800" b="0" dirty="0">
              <a:solidFill>
                <a:prstClr val="black"/>
              </a:solidFill>
              <a:latin typeface="Arial" charset="0"/>
            </a:endParaRPr>
          </a:p>
        </p:txBody>
      </p:sp>
      <p:pic>
        <p:nvPicPr>
          <p:cNvPr id="2" name="Picture 1" descr="NPP_SIC_2015_115_04_25_anim.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870" y="767155"/>
            <a:ext cx="5794949" cy="5794949"/>
          </a:xfrm>
          <a:prstGeom prst="rect">
            <a:avLst/>
          </a:prstGeom>
        </p:spPr>
      </p:pic>
    </p:spTree>
    <p:extLst>
      <p:ext uri="{BB962C8B-B14F-4D97-AF65-F5344CB8AC3E}">
        <p14:creationId xmlns:p14="http://schemas.microsoft.com/office/powerpoint/2010/main" val="39883286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87003" y="161276"/>
            <a:ext cx="4757656" cy="523133"/>
          </a:xfrm>
          <a:prstGeom prst="rect">
            <a:avLst/>
          </a:prstGeom>
          <a:noFill/>
        </p:spPr>
        <p:txBody>
          <a:bodyPr wrap="square" lIns="91350" tIns="45677" rIns="91350" bIns="45677" rtlCol="0">
            <a:spAutoFit/>
          </a:bodyPr>
          <a:lstStyle/>
          <a:p>
            <a:pPr defTabSz="456725">
              <a:lnSpc>
                <a:spcPct val="100000"/>
              </a:lnSpc>
              <a:spcBef>
                <a:spcPct val="0"/>
              </a:spcBef>
              <a:buClrTx/>
            </a:pPr>
            <a:r>
              <a:rPr lang="en-US" sz="2800" b="0" dirty="0" smtClean="0">
                <a:solidFill>
                  <a:prstClr val="black"/>
                </a:solidFill>
                <a:latin typeface="Arial" charset="0"/>
              </a:rPr>
              <a:t>H-8 AHI Ice Concentration</a:t>
            </a:r>
            <a:endParaRPr lang="en-US" sz="2800" b="0" dirty="0">
              <a:solidFill>
                <a:prstClr val="black"/>
              </a:solidFill>
              <a:latin typeface="Arial" charset="0"/>
            </a:endParaRPr>
          </a:p>
        </p:txBody>
      </p:sp>
      <p:pic>
        <p:nvPicPr>
          <p:cNvPr id="3" name="Picture 2" descr="ICECON_H08_20150327_0010.level2.png"/>
          <p:cNvPicPr>
            <a:picLocks noChangeAspect="1"/>
          </p:cNvPicPr>
          <p:nvPr/>
        </p:nvPicPr>
        <p:blipFill rotWithShape="1">
          <a:blip r:embed="rId2">
            <a:extLst>
              <a:ext uri="{28A0092B-C50C-407E-A947-70E740481C1C}">
                <a14:useLocalDpi xmlns:a14="http://schemas.microsoft.com/office/drawing/2010/main" val="0"/>
              </a:ext>
            </a:extLst>
          </a:blip>
          <a:srcRect l="10839" t="21000" r="8300" b="1"/>
          <a:stretch/>
        </p:blipFill>
        <p:spPr>
          <a:xfrm>
            <a:off x="1406615" y="908236"/>
            <a:ext cx="5859554" cy="5724613"/>
          </a:xfrm>
          <a:prstGeom prst="rect">
            <a:avLst/>
          </a:prstGeom>
        </p:spPr>
      </p:pic>
    </p:spTree>
    <p:extLst>
      <p:ext uri="{BB962C8B-B14F-4D97-AF65-F5344CB8AC3E}">
        <p14:creationId xmlns:p14="http://schemas.microsoft.com/office/powerpoint/2010/main" val="6894858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ubmarine_sc99st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188" y="2456731"/>
            <a:ext cx="3497299" cy="26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89" name="Picture 1" descr="viirsic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101" y="1057635"/>
            <a:ext cx="5671519" cy="461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Box 2"/>
          <p:cNvSpPr txBox="1">
            <a:spLocks noChangeArrowheads="1"/>
          </p:cNvSpPr>
          <p:nvPr/>
        </p:nvSpPr>
        <p:spPr bwMode="auto">
          <a:xfrm>
            <a:off x="2537198" y="1284772"/>
            <a:ext cx="2766200" cy="4154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390" tIns="45697" rIns="91390" bIns="45697">
            <a:spAutoFit/>
          </a:bodyPr>
          <a:lstStyle>
            <a:lvl1pPr eaLnBrk="0" hangingPunct="0">
              <a:defRPr sz="1600" b="1">
                <a:solidFill>
                  <a:schemeClr val="tx1"/>
                </a:solidFill>
                <a:latin typeface="Times New Roman" charset="0"/>
                <a:ea typeface="ＭＳ Ｐゴシック" charset="0"/>
                <a:cs typeface="ＭＳ Ｐゴシック" charset="0"/>
              </a:defRPr>
            </a:lvl1pPr>
            <a:lvl2pPr marL="742950" indent="-285750" eaLnBrk="0" hangingPunct="0">
              <a:defRPr sz="1600" b="1">
                <a:solidFill>
                  <a:schemeClr val="tx1"/>
                </a:solidFill>
                <a:latin typeface="Times New Roman" charset="0"/>
                <a:ea typeface="ＭＳ Ｐゴシック" charset="0"/>
              </a:defRPr>
            </a:lvl2pPr>
            <a:lvl3pPr marL="1143000" indent="-228600" eaLnBrk="0" hangingPunct="0">
              <a:defRPr sz="1600" b="1">
                <a:solidFill>
                  <a:schemeClr val="tx1"/>
                </a:solidFill>
                <a:latin typeface="Times New Roman" charset="0"/>
                <a:ea typeface="ＭＳ Ｐゴシック" charset="0"/>
              </a:defRPr>
            </a:lvl3pPr>
            <a:lvl4pPr marL="1600200" indent="-228600" eaLnBrk="0" hangingPunct="0">
              <a:defRPr sz="1600" b="1">
                <a:solidFill>
                  <a:schemeClr val="tx1"/>
                </a:solidFill>
                <a:latin typeface="Times New Roman" charset="0"/>
                <a:ea typeface="ＭＳ Ｐゴシック" charset="0"/>
              </a:defRPr>
            </a:lvl4pPr>
            <a:lvl5pPr marL="2057400" indent="-228600" eaLnBrk="0" hangingPunct="0">
              <a:defRPr sz="1600" b="1">
                <a:solidFill>
                  <a:schemeClr val="tx1"/>
                </a:solidFill>
                <a:latin typeface="Times New Roman" charset="0"/>
                <a:ea typeface="ＭＳ Ｐゴシック" charset="0"/>
              </a:defRPr>
            </a:lvl5pPr>
            <a:lvl6pPr marL="25146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6pPr>
            <a:lvl7pPr marL="29718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7pPr>
            <a:lvl8pPr marL="34290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8pPr>
            <a:lvl9pPr marL="38862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9pPr>
          </a:lstStyle>
          <a:p>
            <a:pPr algn="ctr" eaLnBrk="1" hangingPunct="1"/>
            <a:r>
              <a:rPr lang="en-US" sz="1800" b="0" dirty="0" smtClean="0">
                <a:latin typeface="Arial" charset="0"/>
                <a:cs typeface="Arial" charset="0"/>
              </a:rPr>
              <a:t>VIIRS </a:t>
            </a:r>
            <a:r>
              <a:rPr lang="en-US" sz="1800" b="0" dirty="0">
                <a:latin typeface="Arial" charset="0"/>
                <a:cs typeface="Arial" charset="0"/>
              </a:rPr>
              <a:t>Ice Thickness</a:t>
            </a:r>
          </a:p>
        </p:txBody>
      </p:sp>
      <p:sp>
        <p:nvSpPr>
          <p:cNvPr id="12" name="TextBox 11"/>
          <p:cNvSpPr txBox="1"/>
          <p:nvPr/>
        </p:nvSpPr>
        <p:spPr>
          <a:xfrm>
            <a:off x="2878290" y="161531"/>
            <a:ext cx="2692814" cy="594988"/>
          </a:xfrm>
          <a:prstGeom prst="rect">
            <a:avLst/>
          </a:prstGeom>
          <a:solidFill>
            <a:schemeClr val="bg1"/>
          </a:solidFill>
        </p:spPr>
        <p:txBody>
          <a:bodyPr wrap="none" lIns="91390" tIns="45697" rIns="91390" bIns="45697">
            <a:spAutoFit/>
          </a:bodyPr>
          <a:lstStyle/>
          <a:p>
            <a:pPr>
              <a:defRPr/>
            </a:pPr>
            <a:r>
              <a:rPr lang="en-US" sz="2800" b="0" dirty="0" smtClean="0">
                <a:latin typeface="+mn-lt"/>
              </a:rPr>
              <a:t>Sea </a:t>
            </a:r>
            <a:r>
              <a:rPr lang="en-US" sz="2800" b="0" dirty="0">
                <a:latin typeface="+mn-lt"/>
              </a:rPr>
              <a:t>Ice Thickness</a:t>
            </a:r>
          </a:p>
        </p:txBody>
      </p:sp>
      <p:sp>
        <p:nvSpPr>
          <p:cNvPr id="13" name="TextBox 2"/>
          <p:cNvSpPr txBox="1">
            <a:spLocks noChangeArrowheads="1"/>
          </p:cNvSpPr>
          <p:nvPr/>
        </p:nvSpPr>
        <p:spPr bwMode="auto">
          <a:xfrm rot="16200000">
            <a:off x="-657344" y="3222850"/>
            <a:ext cx="3016489" cy="343684"/>
          </a:xfrm>
          <a:prstGeom prst="rect">
            <a:avLst/>
          </a:prstGeom>
          <a:solidFill>
            <a:schemeClr val="tx1"/>
          </a:solidFill>
          <a:ln w="9525">
            <a:noFill/>
            <a:miter lim="800000"/>
            <a:headEnd/>
            <a:tailEnd/>
          </a:ln>
          <a:extLst/>
        </p:spPr>
        <p:txBody>
          <a:bodyPr wrap="square" lIns="91390" tIns="45697" rIns="91390" bIns="45697">
            <a:spAutoFit/>
          </a:bodyPr>
          <a:lstStyle>
            <a:lvl1pPr eaLnBrk="0" hangingPunct="0">
              <a:defRPr sz="1600" b="1">
                <a:solidFill>
                  <a:schemeClr val="tx1"/>
                </a:solidFill>
                <a:latin typeface="Times New Roman" charset="0"/>
                <a:ea typeface="ＭＳ Ｐゴシック" charset="0"/>
                <a:cs typeface="ＭＳ Ｐゴシック" charset="0"/>
              </a:defRPr>
            </a:lvl1pPr>
            <a:lvl2pPr marL="742950" indent="-285750" eaLnBrk="0" hangingPunct="0">
              <a:defRPr sz="1600" b="1">
                <a:solidFill>
                  <a:schemeClr val="tx1"/>
                </a:solidFill>
                <a:latin typeface="Times New Roman" charset="0"/>
                <a:ea typeface="ＭＳ Ｐゴシック" charset="0"/>
              </a:defRPr>
            </a:lvl2pPr>
            <a:lvl3pPr marL="1143000" indent="-228600" eaLnBrk="0" hangingPunct="0">
              <a:defRPr sz="1600" b="1">
                <a:solidFill>
                  <a:schemeClr val="tx1"/>
                </a:solidFill>
                <a:latin typeface="Times New Roman" charset="0"/>
                <a:ea typeface="ＭＳ Ｐゴシック" charset="0"/>
              </a:defRPr>
            </a:lvl3pPr>
            <a:lvl4pPr marL="1600200" indent="-228600" eaLnBrk="0" hangingPunct="0">
              <a:defRPr sz="1600" b="1">
                <a:solidFill>
                  <a:schemeClr val="tx1"/>
                </a:solidFill>
                <a:latin typeface="Times New Roman" charset="0"/>
                <a:ea typeface="ＭＳ Ｐゴシック" charset="0"/>
              </a:defRPr>
            </a:lvl4pPr>
            <a:lvl5pPr marL="2057400" indent="-228600" eaLnBrk="0" hangingPunct="0">
              <a:defRPr sz="1600" b="1">
                <a:solidFill>
                  <a:schemeClr val="tx1"/>
                </a:solidFill>
                <a:latin typeface="Times New Roman" charset="0"/>
                <a:ea typeface="ＭＳ Ｐゴシック" charset="0"/>
              </a:defRPr>
            </a:lvl5pPr>
            <a:lvl6pPr marL="25146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6pPr>
            <a:lvl7pPr marL="29718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7pPr>
            <a:lvl8pPr marL="34290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8pPr>
            <a:lvl9pPr marL="3886200" indent="-228600" eaLnBrk="0" fontAlgn="base" hangingPunct="0">
              <a:lnSpc>
                <a:spcPct val="120000"/>
              </a:lnSpc>
              <a:spcBef>
                <a:spcPct val="50000"/>
              </a:spcBef>
              <a:spcAft>
                <a:spcPct val="0"/>
              </a:spcAft>
              <a:buClr>
                <a:srgbClr val="6600CC"/>
              </a:buClr>
              <a:buFont typeface="Wingdings" charset="0"/>
              <a:defRPr sz="1600" b="1">
                <a:solidFill>
                  <a:schemeClr val="tx1"/>
                </a:solidFill>
                <a:latin typeface="Times New Roman" charset="0"/>
                <a:ea typeface="ＭＳ Ｐゴシック" charset="0"/>
              </a:defRPr>
            </a:lvl9pPr>
          </a:lstStyle>
          <a:p>
            <a:pPr algn="ctr" eaLnBrk="1" hangingPunct="1"/>
            <a:r>
              <a:rPr lang="en-US" sz="1400" b="0" dirty="0">
                <a:solidFill>
                  <a:srgbClr val="FFFFFF"/>
                </a:solidFill>
                <a:latin typeface="Arial" charset="0"/>
                <a:cs typeface="Arial" charset="0"/>
              </a:rPr>
              <a:t>Ice Thickness (m)</a:t>
            </a:r>
          </a:p>
        </p:txBody>
      </p:sp>
      <p:sp>
        <p:nvSpPr>
          <p:cNvPr id="11" name="TextBox 10"/>
          <p:cNvSpPr txBox="1"/>
          <p:nvPr/>
        </p:nvSpPr>
        <p:spPr>
          <a:xfrm>
            <a:off x="5867720" y="5255122"/>
            <a:ext cx="3149280" cy="675057"/>
          </a:xfrm>
          <a:prstGeom prst="rect">
            <a:avLst/>
          </a:prstGeom>
          <a:noFill/>
        </p:spPr>
        <p:txBody>
          <a:bodyPr wrap="square" rtlCol="0">
            <a:spAutoFit/>
          </a:bodyPr>
          <a:lstStyle/>
          <a:p>
            <a:r>
              <a:rPr lang="en-US" b="0" dirty="0" smtClean="0">
                <a:latin typeface="+mj-lt"/>
              </a:rPr>
              <a:t>Validation with submarine sonar and modeled ice thicknesses. </a:t>
            </a:r>
            <a:endParaRPr lang="en-US" b="0" dirty="0">
              <a:latin typeface="+mj-lt"/>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heme1">
  <a:themeElements>
    <a:clrScheme name="Extra Custom">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009900"/>
      </a:accent6>
      <a:hlink>
        <a:srgbClr val="106485"/>
      </a:hlink>
      <a:folHlink>
        <a:srgbClr val="44B9E8"/>
      </a:folHlink>
    </a:clrScheme>
    <a:fontScheme name="TradeCondensed">
      <a:majorFont>
        <a:latin typeface="TradeGothicBoldCondTwenty"/>
        <a:ea typeface=""/>
        <a:cs typeface=""/>
      </a:majorFont>
      <a:minorFont>
        <a:latin typeface="TradeGothic"/>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9_Default Design">
  <a:themeElements>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heme1">
  <a:themeElements>
    <a:clrScheme name="Extra Custom">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009900"/>
      </a:accent6>
      <a:hlink>
        <a:srgbClr val="106485"/>
      </a:hlink>
      <a:folHlink>
        <a:srgbClr val="44B9E8"/>
      </a:folHlink>
    </a:clrScheme>
    <a:fontScheme name="TradeCondensed">
      <a:majorFont>
        <a:latin typeface="TradeGothicBoldCondTwenty"/>
        <a:ea typeface=""/>
        <a:cs typeface=""/>
      </a:majorFont>
      <a:minorFont>
        <a:latin typeface="TradeGothic"/>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0_Default Design">
  <a:themeElements>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Theme1">
  <a:themeElements>
    <a:clrScheme name="Extra Custom">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009900"/>
      </a:accent6>
      <a:hlink>
        <a:srgbClr val="106485"/>
      </a:hlink>
      <a:folHlink>
        <a:srgbClr val="44B9E8"/>
      </a:folHlink>
    </a:clrScheme>
    <a:fontScheme name="TradeCondensed">
      <a:majorFont>
        <a:latin typeface="TradeGothicBoldCondTwenty"/>
        <a:ea typeface=""/>
        <a:cs typeface=""/>
      </a:majorFont>
      <a:minorFont>
        <a:latin typeface="TradeGothic"/>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55446</TotalTime>
  <Words>1088</Words>
  <Application>Microsoft Macintosh PowerPoint</Application>
  <PresentationFormat>On-screen Show (4:3)</PresentationFormat>
  <Paragraphs>173</Paragraphs>
  <Slides>25</Slides>
  <Notes>12</Notes>
  <HiddenSlides>0</HiddenSlides>
  <MMClips>0</MMClips>
  <ScaleCrop>false</ScaleCrop>
  <HeadingPairs>
    <vt:vector size="4" baseType="variant">
      <vt:variant>
        <vt:lpstr>Theme</vt:lpstr>
      </vt:variant>
      <vt:variant>
        <vt:i4>10</vt:i4>
      </vt:variant>
      <vt:variant>
        <vt:lpstr>Slide Titles</vt:lpstr>
      </vt:variant>
      <vt:variant>
        <vt:i4>25</vt:i4>
      </vt:variant>
    </vt:vector>
  </HeadingPairs>
  <TitlesOfParts>
    <vt:vector size="35" baseType="lpstr">
      <vt:lpstr>Office Theme</vt:lpstr>
      <vt:lpstr>WMO Template</vt:lpstr>
      <vt:lpstr>1_Office Theme</vt:lpstr>
      <vt:lpstr>1_Theme1</vt:lpstr>
      <vt:lpstr>49_Default Design</vt:lpstr>
      <vt:lpstr>2_Theme1</vt:lpstr>
      <vt:lpstr>50_Default Design</vt:lpstr>
      <vt:lpstr>3_Theme1</vt:lpstr>
      <vt:lpstr>NPP_FOR</vt:lpstr>
      <vt:lpstr>1_NPP_FOR</vt:lpstr>
      <vt:lpstr>PowerPoint Presentation</vt:lpstr>
      <vt:lpstr>Snow and Ice Products</vt:lpstr>
      <vt:lpstr>Uses and Users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Great Lakes Examples</vt:lpstr>
      <vt:lpstr>Great Lakes Ice</vt:lpstr>
      <vt:lpstr>Ice Thickness and Age</vt:lpstr>
      <vt:lpstr>PowerPoint Presentation</vt:lpstr>
      <vt:lpstr>VIIRS Snow Fraction</vt:lpstr>
      <vt:lpstr>AHI Snow Fraction</vt:lpstr>
      <vt:lpstr>AMSR2 Snow Depth</vt:lpstr>
      <vt:lpstr>AMSR2 Snow Water Equivalent (SWE)</vt:lpstr>
      <vt:lpstr>Uses: NIC VIIRS Snow Cover</vt:lpstr>
      <vt:lpstr>Usage Notes</vt:lpstr>
      <vt:lpstr>PowerPoint Presentation</vt:lpstr>
    </vt:vector>
  </TitlesOfParts>
  <Manager/>
  <Company>University of Wisconsin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xuanji wang</dc:creator>
  <cp:keywords/>
  <dc:description/>
  <cp:lastModifiedBy>Jeff Key</cp:lastModifiedBy>
  <cp:revision>1505</cp:revision>
  <dcterms:created xsi:type="dcterms:W3CDTF">2002-06-20T01:56:14Z</dcterms:created>
  <dcterms:modified xsi:type="dcterms:W3CDTF">2015-06-18T15:13:13Z</dcterms:modified>
  <cp:category/>
</cp:coreProperties>
</file>