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7" r:id="rId2"/>
    <p:sldId id="380" r:id="rId3"/>
    <p:sldId id="363" r:id="rId4"/>
    <p:sldId id="376" r:id="rId5"/>
    <p:sldId id="377" r:id="rId6"/>
    <p:sldId id="378" r:id="rId7"/>
    <p:sldId id="359" r:id="rId8"/>
    <p:sldId id="369" r:id="rId9"/>
    <p:sldId id="379" r:id="rId10"/>
    <p:sldId id="265" r:id="rId11"/>
    <p:sldId id="382" r:id="rId12"/>
    <p:sldId id="316" r:id="rId13"/>
    <p:sldId id="370" r:id="rId14"/>
    <p:sldId id="371" r:id="rId15"/>
    <p:sldId id="347" r:id="rId16"/>
    <p:sldId id="372" r:id="rId17"/>
    <p:sldId id="367" r:id="rId18"/>
    <p:sldId id="373" r:id="rId19"/>
    <p:sldId id="366" r:id="rId20"/>
    <p:sldId id="374" r:id="rId21"/>
    <p:sldId id="368" r:id="rId22"/>
    <p:sldId id="354" r:id="rId23"/>
    <p:sldId id="375" r:id="rId24"/>
    <p:sldId id="355" r:id="rId25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5647" autoAdjust="0"/>
  </p:normalViewPr>
  <p:slideViewPr>
    <p:cSldViewPr snapToGrid="0">
      <p:cViewPr>
        <p:scale>
          <a:sx n="147" d="100"/>
          <a:sy n="147" d="100"/>
        </p:scale>
        <p:origin x="-450" y="-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8ADD5B-20F2-4FF4-9E4E-005D5B18F331}" type="doc">
      <dgm:prSet loTypeId="urn:microsoft.com/office/officeart/2005/8/layout/hProcess9" loCatId="process" qsTypeId="urn:microsoft.com/office/officeart/2005/8/quickstyle/simple4" qsCatId="simple" csTypeId="urn:microsoft.com/office/officeart/2005/8/colors/colorful4" csCatId="colorful" phldr="1"/>
      <dgm:spPr/>
    </dgm:pt>
    <dgm:pt modelId="{B432659E-78F7-4CFF-8A3C-FB62031DAE9F}">
      <dgm:prSet phldrT="[Text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Pre-Req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7CCF1-192B-4756-B4AC-DD2C0EDBF9DF}" type="parTrans" cxnId="{86B7861D-E5E1-442B-AD8E-B7220C2444C5}">
      <dgm:prSet/>
      <dgm:spPr/>
      <dgm:t>
        <a:bodyPr/>
        <a:lstStyle/>
        <a:p>
          <a:endParaRPr lang="en-US" b="1"/>
        </a:p>
      </dgm:t>
    </dgm:pt>
    <dgm:pt modelId="{B691217C-17C4-4EE1-AC06-4C21BC6C055B}" type="sibTrans" cxnId="{86B7861D-E5E1-442B-AD8E-B7220C2444C5}">
      <dgm:prSet/>
      <dgm:spPr/>
      <dgm:t>
        <a:bodyPr/>
        <a:lstStyle/>
        <a:p>
          <a:endParaRPr lang="en-US" b="1"/>
        </a:p>
      </dgm:t>
    </dgm:pt>
    <dgm:pt modelId="{194C9D3A-6F86-4FD0-9C1E-8066CF97EA76}">
      <dgm:prSet phldrT="[Text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Foundational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A31044-99C4-422E-87E4-85D80B4330D3}" type="parTrans" cxnId="{DEC92726-8A01-45B3-A14E-6A919A7F17B3}">
      <dgm:prSet/>
      <dgm:spPr/>
      <dgm:t>
        <a:bodyPr/>
        <a:lstStyle/>
        <a:p>
          <a:endParaRPr lang="en-US" b="1"/>
        </a:p>
      </dgm:t>
    </dgm:pt>
    <dgm:pt modelId="{A4EEE703-1C6F-4F90-893C-FC02A738D3E7}" type="sibTrans" cxnId="{DEC92726-8A01-45B3-A14E-6A919A7F17B3}">
      <dgm:prSet/>
      <dgm:spPr/>
      <dgm:t>
        <a:bodyPr/>
        <a:lstStyle/>
        <a:p>
          <a:endParaRPr lang="en-US" b="1"/>
        </a:p>
      </dgm:t>
    </dgm:pt>
    <dgm:pt modelId="{B9275FD5-4763-41A4-9531-92D68AB487BF}">
      <dgm:prSet phldrT="[Text]" custT="1"/>
      <dgm:spPr>
        <a:solidFill>
          <a:srgbClr val="410082"/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 algn="r"/>
          <a:r>
            <a:rPr lang="en-US" sz="1200" b="1" dirty="0" smtClean="0"/>
            <a:t>     </a:t>
          </a:r>
          <a:endParaRPr lang="en-US" sz="1240" b="1" baseline="0" dirty="0"/>
        </a:p>
      </dgm:t>
    </dgm:pt>
    <dgm:pt modelId="{4804D026-787C-49B3-A134-5A99447D51C5}" type="parTrans" cxnId="{D40C199B-D7F2-4B60-B364-1F540A8D4AC9}">
      <dgm:prSet/>
      <dgm:spPr/>
      <dgm:t>
        <a:bodyPr/>
        <a:lstStyle/>
        <a:p>
          <a:endParaRPr lang="en-US" b="1"/>
        </a:p>
      </dgm:t>
    </dgm:pt>
    <dgm:pt modelId="{2CBA0C14-C5D9-4ED2-8C19-59F31D37546C}" type="sibTrans" cxnId="{D40C199B-D7F2-4B60-B364-1F540A8D4AC9}">
      <dgm:prSet/>
      <dgm:spPr/>
      <dgm:t>
        <a:bodyPr/>
        <a:lstStyle/>
        <a:p>
          <a:endParaRPr lang="en-US" b="1"/>
        </a:p>
      </dgm:t>
    </dgm:pt>
    <dgm:pt modelId="{4300FA27-D363-43DD-8CA0-C5540575E29E}">
      <dgm:prSet phldrT="[Text]"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 algn="l"/>
          <a:endParaRPr lang="en-US" sz="1600" b="0" dirty="0"/>
        </a:p>
      </dgm:t>
    </dgm:pt>
    <dgm:pt modelId="{1A3B99AC-7DA9-4130-B3F5-56642EF6CD04}" type="sibTrans" cxnId="{B3AD2097-D514-492E-9FC8-C96F6C1CDC6F}">
      <dgm:prSet/>
      <dgm:spPr/>
      <dgm:t>
        <a:bodyPr/>
        <a:lstStyle/>
        <a:p>
          <a:endParaRPr lang="en-US" b="1"/>
        </a:p>
      </dgm:t>
    </dgm:pt>
    <dgm:pt modelId="{EEB88159-F724-4927-8275-6340C3A0600D}" type="parTrans" cxnId="{B3AD2097-D514-492E-9FC8-C96F6C1CDC6F}">
      <dgm:prSet/>
      <dgm:spPr/>
      <dgm:t>
        <a:bodyPr/>
        <a:lstStyle/>
        <a:p>
          <a:endParaRPr lang="en-US" b="1"/>
        </a:p>
      </dgm:t>
    </dgm:pt>
    <dgm:pt modelId="{C93C879B-506B-4C8C-8FAC-90C21D54F328}">
      <dgm:prSet phldrT="[Text]" custT="1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900" b="0" baseline="0" dirty="0" smtClean="0"/>
        </a:p>
      </dgm:t>
    </dgm:pt>
    <dgm:pt modelId="{88D8E94E-A9B6-4939-BCFE-72BB4EBB32F1}" type="sibTrans" cxnId="{30D3D495-C986-43D1-B323-8A279548FA75}">
      <dgm:prSet/>
      <dgm:spPr/>
      <dgm:t>
        <a:bodyPr/>
        <a:lstStyle/>
        <a:p>
          <a:endParaRPr lang="en-US" b="1"/>
        </a:p>
      </dgm:t>
    </dgm:pt>
    <dgm:pt modelId="{D8590054-8D54-4336-8B5F-98E9B08BCBE7}" type="parTrans" cxnId="{30D3D495-C986-43D1-B323-8A279548FA75}">
      <dgm:prSet/>
      <dgm:spPr/>
      <dgm:t>
        <a:bodyPr/>
        <a:lstStyle/>
        <a:p>
          <a:endParaRPr lang="en-US" b="1"/>
        </a:p>
      </dgm:t>
    </dgm:pt>
    <dgm:pt modelId="{230C30F1-0C56-4CAD-A366-083FB33F3390}">
      <dgm:prSet phldrT="[Text]" custT="1"/>
      <dgm:spPr>
        <a:solidFill>
          <a:schemeClr val="accent4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tIns="182880" anchor="t"/>
        <a:lstStyle/>
        <a:p>
          <a:pPr algn="r"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solidFill>
                <a:schemeClr val="bg1"/>
              </a:solidFill>
            </a:rPr>
            <a:t>Cont.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solidFill>
                <a:schemeClr val="bg1"/>
              </a:solidFill>
            </a:rPr>
            <a:t>Learn</a:t>
          </a:r>
          <a:endParaRPr lang="en-US" sz="1400" b="1" dirty="0">
            <a:solidFill>
              <a:schemeClr val="bg1"/>
            </a:solidFill>
          </a:endParaRPr>
        </a:p>
      </dgm:t>
    </dgm:pt>
    <dgm:pt modelId="{C5E0589E-14AA-428D-B047-A4249D3F8D72}" type="sibTrans" cxnId="{7644FFC9-4A43-44BF-A0E9-2DD241EB79E1}">
      <dgm:prSet/>
      <dgm:spPr/>
      <dgm:t>
        <a:bodyPr/>
        <a:lstStyle/>
        <a:p>
          <a:endParaRPr lang="en-US" b="1"/>
        </a:p>
      </dgm:t>
    </dgm:pt>
    <dgm:pt modelId="{6D2E09C9-1C4C-46E0-859D-9F47C21AD12F}" type="parTrans" cxnId="{7644FFC9-4A43-44BF-A0E9-2DD241EB79E1}">
      <dgm:prSet/>
      <dgm:spPr/>
      <dgm:t>
        <a:bodyPr/>
        <a:lstStyle/>
        <a:p>
          <a:endParaRPr lang="en-US" b="1"/>
        </a:p>
      </dgm:t>
    </dgm:pt>
    <dgm:pt modelId="{D5735428-B665-4DC1-9546-0CB0EF32C4FE}" type="pres">
      <dgm:prSet presAssocID="{9B8ADD5B-20F2-4FF4-9E4E-005D5B18F331}" presName="CompostProcess" presStyleCnt="0">
        <dgm:presLayoutVars>
          <dgm:dir/>
          <dgm:resizeHandles val="exact"/>
        </dgm:presLayoutVars>
      </dgm:prSet>
      <dgm:spPr/>
    </dgm:pt>
    <dgm:pt modelId="{2EDC51B8-EBE2-4C4E-B928-CEB14B34FC35}" type="pres">
      <dgm:prSet presAssocID="{9B8ADD5B-20F2-4FF4-9E4E-005D5B18F331}" presName="arrow" presStyleLbl="bgShp" presStyleIdx="0" presStyleCnt="1" custScaleX="99302"/>
      <dgm:spPr/>
      <dgm:t>
        <a:bodyPr/>
        <a:lstStyle/>
        <a:p>
          <a:endParaRPr lang="en-US"/>
        </a:p>
      </dgm:t>
    </dgm:pt>
    <dgm:pt modelId="{31C5E0C3-B03F-4BEB-A417-47B6FFE3E27B}" type="pres">
      <dgm:prSet presAssocID="{9B8ADD5B-20F2-4FF4-9E4E-005D5B18F331}" presName="linearProcess" presStyleCnt="0"/>
      <dgm:spPr/>
    </dgm:pt>
    <dgm:pt modelId="{964CBA8C-53AB-4E99-BF80-374D68387DEB}" type="pres">
      <dgm:prSet presAssocID="{B432659E-78F7-4CFF-8A3C-FB62031DAE9F}" presName="textNode" presStyleLbl="node1" presStyleIdx="0" presStyleCnt="6" custScaleX="2000000" custLinFactX="587237" custLinFactNeighborX="600000" custLinFactNeighborY="14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CF272F0E-F7E8-4B8E-8929-9DD7D96883E5}" type="pres">
      <dgm:prSet presAssocID="{B691217C-17C4-4EE1-AC06-4C21BC6C055B}" presName="sibTrans" presStyleCnt="0"/>
      <dgm:spPr/>
    </dgm:pt>
    <dgm:pt modelId="{7474BB79-3BE1-4273-9175-237F19655E84}" type="pres">
      <dgm:prSet presAssocID="{194C9D3A-6F86-4FD0-9C1E-8066CF97EA76}" presName="textNode" presStyleLbl="node1" presStyleIdx="1" presStyleCnt="6" custScaleX="2000000" custLinFactX="400000" custLinFactNeighborX="404199" custLinFactNeighborY="1863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BFB2B92D-D0C7-4F71-9B81-C1BEB1FE64BA}" type="pres">
      <dgm:prSet presAssocID="{A4EEE703-1C6F-4F90-893C-FC02A738D3E7}" presName="sibTrans" presStyleCnt="0"/>
      <dgm:spPr/>
    </dgm:pt>
    <dgm:pt modelId="{82CC5219-67F5-4D47-B61F-6C6085347F4F}" type="pres">
      <dgm:prSet presAssocID="{4300FA27-D363-43DD-8CA0-C5540575E29E}" presName="textNode" presStyleLbl="node1" presStyleIdx="2" presStyleCnt="6" custScaleX="2000000" custLinFactX="154806" custLinFactNeighborX="200000" custLinFactNeighborY="427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B5286C95-14D4-490D-8B2D-3DCEB4115DB5}" type="pres">
      <dgm:prSet presAssocID="{1A3B99AC-7DA9-4130-B3F5-56642EF6CD04}" presName="sibTrans" presStyleCnt="0"/>
      <dgm:spPr/>
    </dgm:pt>
    <dgm:pt modelId="{A5E0DB09-29B3-4887-BDA4-FEFA8E2E6E26}" type="pres">
      <dgm:prSet presAssocID="{B9275FD5-4763-41A4-9531-92D68AB487BF}" presName="textNode" presStyleLbl="node1" presStyleIdx="3" presStyleCnt="6" custScaleX="2000000" custLinFactX="-37136" custLinFactNeighborX="-100000" custLinFactNeighborY="27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4C2BBCCB-0ADB-4133-BDE5-64189695A829}" type="pres">
      <dgm:prSet presAssocID="{2CBA0C14-C5D9-4ED2-8C19-59F31D37546C}" presName="sibTrans" presStyleCnt="0"/>
      <dgm:spPr/>
    </dgm:pt>
    <dgm:pt modelId="{D5FA94F1-3C1C-48C0-A180-BA99E259F87E}" type="pres">
      <dgm:prSet presAssocID="{C93C879B-506B-4C8C-8FAC-90C21D54F328}" presName="textNode" presStyleLbl="node1" presStyleIdx="4" presStyleCnt="6" custScaleX="2000000" custLinFactX="54326" custLinFactNeighborX="100000" custLinFactNeighborY="27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C67AFE23-5391-4CAF-8221-E2CE769D3143}" type="pres">
      <dgm:prSet presAssocID="{88D8E94E-A9B6-4939-BCFE-72BB4EBB32F1}" presName="sibTrans" presStyleCnt="0"/>
      <dgm:spPr/>
    </dgm:pt>
    <dgm:pt modelId="{34598D6C-4A4A-41C7-8508-61E0C579B412}" type="pres">
      <dgm:prSet presAssocID="{230C30F1-0C56-4CAD-A366-083FB33F3390}" presName="textNode" presStyleLbl="node1" presStyleIdx="5" presStyleCnt="6" custScaleX="2000000" custLinFactX="-513066" custLinFactNeighborX="-600000" custLinFactNeighborY="292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D40C199B-D7F2-4B60-B364-1F540A8D4AC9}" srcId="{9B8ADD5B-20F2-4FF4-9E4E-005D5B18F331}" destId="{B9275FD5-4763-41A4-9531-92D68AB487BF}" srcOrd="3" destOrd="0" parTransId="{4804D026-787C-49B3-A134-5A99447D51C5}" sibTransId="{2CBA0C14-C5D9-4ED2-8C19-59F31D37546C}"/>
    <dgm:cxn modelId="{30D3D495-C986-43D1-B323-8A279548FA75}" srcId="{9B8ADD5B-20F2-4FF4-9E4E-005D5B18F331}" destId="{C93C879B-506B-4C8C-8FAC-90C21D54F328}" srcOrd="4" destOrd="0" parTransId="{D8590054-8D54-4336-8B5F-98E9B08BCBE7}" sibTransId="{88D8E94E-A9B6-4939-BCFE-72BB4EBB32F1}"/>
    <dgm:cxn modelId="{5B30DC5D-42EC-47B3-A23A-E7B8E60D7159}" type="presOf" srcId="{C93C879B-506B-4C8C-8FAC-90C21D54F328}" destId="{D5FA94F1-3C1C-48C0-A180-BA99E259F87E}" srcOrd="0" destOrd="0" presId="urn:microsoft.com/office/officeart/2005/8/layout/hProcess9"/>
    <dgm:cxn modelId="{6571900E-0529-4E64-8B13-88144F9F8D20}" type="presOf" srcId="{230C30F1-0C56-4CAD-A366-083FB33F3390}" destId="{34598D6C-4A4A-41C7-8508-61E0C579B412}" srcOrd="0" destOrd="0" presId="urn:microsoft.com/office/officeart/2005/8/layout/hProcess9"/>
    <dgm:cxn modelId="{86B7861D-E5E1-442B-AD8E-B7220C2444C5}" srcId="{9B8ADD5B-20F2-4FF4-9E4E-005D5B18F331}" destId="{B432659E-78F7-4CFF-8A3C-FB62031DAE9F}" srcOrd="0" destOrd="0" parTransId="{93A7CCF1-192B-4756-B4AC-DD2C0EDBF9DF}" sibTransId="{B691217C-17C4-4EE1-AC06-4C21BC6C055B}"/>
    <dgm:cxn modelId="{7644FFC9-4A43-44BF-A0E9-2DD241EB79E1}" srcId="{9B8ADD5B-20F2-4FF4-9E4E-005D5B18F331}" destId="{230C30F1-0C56-4CAD-A366-083FB33F3390}" srcOrd="5" destOrd="0" parTransId="{6D2E09C9-1C4C-46E0-859D-9F47C21AD12F}" sibTransId="{C5E0589E-14AA-428D-B047-A4249D3F8D72}"/>
    <dgm:cxn modelId="{C0E9F815-02A9-41AA-A418-7A5D16CB106A}" type="presOf" srcId="{4300FA27-D363-43DD-8CA0-C5540575E29E}" destId="{82CC5219-67F5-4D47-B61F-6C6085347F4F}" srcOrd="0" destOrd="0" presId="urn:microsoft.com/office/officeart/2005/8/layout/hProcess9"/>
    <dgm:cxn modelId="{BC6F1D60-8360-490F-B88A-267AAB8CC864}" type="presOf" srcId="{9B8ADD5B-20F2-4FF4-9E4E-005D5B18F331}" destId="{D5735428-B665-4DC1-9546-0CB0EF32C4FE}" srcOrd="0" destOrd="0" presId="urn:microsoft.com/office/officeart/2005/8/layout/hProcess9"/>
    <dgm:cxn modelId="{B3AD2097-D514-492E-9FC8-C96F6C1CDC6F}" srcId="{9B8ADD5B-20F2-4FF4-9E4E-005D5B18F331}" destId="{4300FA27-D363-43DD-8CA0-C5540575E29E}" srcOrd="2" destOrd="0" parTransId="{EEB88159-F724-4927-8275-6340C3A0600D}" sibTransId="{1A3B99AC-7DA9-4130-B3F5-56642EF6CD04}"/>
    <dgm:cxn modelId="{DEC92726-8A01-45B3-A14E-6A919A7F17B3}" srcId="{9B8ADD5B-20F2-4FF4-9E4E-005D5B18F331}" destId="{194C9D3A-6F86-4FD0-9C1E-8066CF97EA76}" srcOrd="1" destOrd="0" parTransId="{D5A31044-99C4-422E-87E4-85D80B4330D3}" sibTransId="{A4EEE703-1C6F-4F90-893C-FC02A738D3E7}"/>
    <dgm:cxn modelId="{14D8D8B7-BB61-455A-B865-73D3925B113C}" type="presOf" srcId="{B432659E-78F7-4CFF-8A3C-FB62031DAE9F}" destId="{964CBA8C-53AB-4E99-BF80-374D68387DEB}" srcOrd="0" destOrd="0" presId="urn:microsoft.com/office/officeart/2005/8/layout/hProcess9"/>
    <dgm:cxn modelId="{2F3F324E-F6AD-4A27-A534-D56F8BEADFB4}" type="presOf" srcId="{194C9D3A-6F86-4FD0-9C1E-8066CF97EA76}" destId="{7474BB79-3BE1-4273-9175-237F19655E84}" srcOrd="0" destOrd="0" presId="urn:microsoft.com/office/officeart/2005/8/layout/hProcess9"/>
    <dgm:cxn modelId="{91DDDAF6-1338-431D-B896-49E2403D71DF}" type="presOf" srcId="{B9275FD5-4763-41A4-9531-92D68AB487BF}" destId="{A5E0DB09-29B3-4887-BDA4-FEFA8E2E6E26}" srcOrd="0" destOrd="0" presId="urn:microsoft.com/office/officeart/2005/8/layout/hProcess9"/>
    <dgm:cxn modelId="{ADEEE748-986C-460C-923E-F75A2E3B7AD2}" type="presParOf" srcId="{D5735428-B665-4DC1-9546-0CB0EF32C4FE}" destId="{2EDC51B8-EBE2-4C4E-B928-CEB14B34FC35}" srcOrd="0" destOrd="0" presId="urn:microsoft.com/office/officeart/2005/8/layout/hProcess9"/>
    <dgm:cxn modelId="{474482A8-1937-4D5D-97EB-289B5CCEA037}" type="presParOf" srcId="{D5735428-B665-4DC1-9546-0CB0EF32C4FE}" destId="{31C5E0C3-B03F-4BEB-A417-47B6FFE3E27B}" srcOrd="1" destOrd="0" presId="urn:microsoft.com/office/officeart/2005/8/layout/hProcess9"/>
    <dgm:cxn modelId="{E50F0B64-EAC9-496E-A7A8-7E8A23494A7F}" type="presParOf" srcId="{31C5E0C3-B03F-4BEB-A417-47B6FFE3E27B}" destId="{964CBA8C-53AB-4E99-BF80-374D68387DEB}" srcOrd="0" destOrd="0" presId="urn:microsoft.com/office/officeart/2005/8/layout/hProcess9"/>
    <dgm:cxn modelId="{21AE7603-3C11-48B1-82B1-BA5B76A8F75E}" type="presParOf" srcId="{31C5E0C3-B03F-4BEB-A417-47B6FFE3E27B}" destId="{CF272F0E-F7E8-4B8E-8929-9DD7D96883E5}" srcOrd="1" destOrd="0" presId="urn:microsoft.com/office/officeart/2005/8/layout/hProcess9"/>
    <dgm:cxn modelId="{84651F8C-0B76-42DE-BC03-2BF10883AB8C}" type="presParOf" srcId="{31C5E0C3-B03F-4BEB-A417-47B6FFE3E27B}" destId="{7474BB79-3BE1-4273-9175-237F19655E84}" srcOrd="2" destOrd="0" presId="urn:microsoft.com/office/officeart/2005/8/layout/hProcess9"/>
    <dgm:cxn modelId="{CB8FD541-D4C2-4761-9647-D30B8F80CE02}" type="presParOf" srcId="{31C5E0C3-B03F-4BEB-A417-47B6FFE3E27B}" destId="{BFB2B92D-D0C7-4F71-9B81-C1BEB1FE64BA}" srcOrd="3" destOrd="0" presId="urn:microsoft.com/office/officeart/2005/8/layout/hProcess9"/>
    <dgm:cxn modelId="{94F782DD-A551-49D0-BD8A-8839618E4F85}" type="presParOf" srcId="{31C5E0C3-B03F-4BEB-A417-47B6FFE3E27B}" destId="{82CC5219-67F5-4D47-B61F-6C6085347F4F}" srcOrd="4" destOrd="0" presId="urn:microsoft.com/office/officeart/2005/8/layout/hProcess9"/>
    <dgm:cxn modelId="{AF07CEDE-73CF-467E-B808-56E34D70E965}" type="presParOf" srcId="{31C5E0C3-B03F-4BEB-A417-47B6FFE3E27B}" destId="{B5286C95-14D4-490D-8B2D-3DCEB4115DB5}" srcOrd="5" destOrd="0" presId="urn:microsoft.com/office/officeart/2005/8/layout/hProcess9"/>
    <dgm:cxn modelId="{AF3F606C-7B18-4A5D-8682-8328079B6AF8}" type="presParOf" srcId="{31C5E0C3-B03F-4BEB-A417-47B6FFE3E27B}" destId="{A5E0DB09-29B3-4887-BDA4-FEFA8E2E6E26}" srcOrd="6" destOrd="0" presId="urn:microsoft.com/office/officeart/2005/8/layout/hProcess9"/>
    <dgm:cxn modelId="{69CAFCAC-DF9C-4662-92A6-578756DECFB7}" type="presParOf" srcId="{31C5E0C3-B03F-4BEB-A417-47B6FFE3E27B}" destId="{4C2BBCCB-0ADB-4133-BDE5-64189695A829}" srcOrd="7" destOrd="0" presId="urn:microsoft.com/office/officeart/2005/8/layout/hProcess9"/>
    <dgm:cxn modelId="{EBC8B19B-7CCA-4260-B878-43108E35D87C}" type="presParOf" srcId="{31C5E0C3-B03F-4BEB-A417-47B6FFE3E27B}" destId="{D5FA94F1-3C1C-48C0-A180-BA99E259F87E}" srcOrd="8" destOrd="0" presId="urn:microsoft.com/office/officeart/2005/8/layout/hProcess9"/>
    <dgm:cxn modelId="{09A9B398-9985-43D1-AB76-CAB8025138F4}" type="presParOf" srcId="{31C5E0C3-B03F-4BEB-A417-47B6FFE3E27B}" destId="{C67AFE23-5391-4CAF-8221-E2CE769D3143}" srcOrd="9" destOrd="0" presId="urn:microsoft.com/office/officeart/2005/8/layout/hProcess9"/>
    <dgm:cxn modelId="{BAB270C5-1EF8-423E-AD24-269A81322C4E}" type="presParOf" srcId="{31C5E0C3-B03F-4BEB-A417-47B6FFE3E27B}" destId="{34598D6C-4A4A-41C7-8508-61E0C579B412}" srcOrd="10" destOrd="0" presId="urn:microsoft.com/office/officeart/2005/8/layout/hProcess9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B8ADD5B-20F2-4FF4-9E4E-005D5B18F331}" type="doc">
      <dgm:prSet loTypeId="urn:microsoft.com/office/officeart/2005/8/layout/hProcess9" loCatId="process" qsTypeId="urn:microsoft.com/office/officeart/2005/8/quickstyle/simple4" qsCatId="simple" csTypeId="urn:microsoft.com/office/officeart/2005/8/colors/colorful4" csCatId="colorful" phldr="1"/>
      <dgm:spPr/>
    </dgm:pt>
    <dgm:pt modelId="{B432659E-78F7-4CFF-8A3C-FB62031DAE9F}">
      <dgm:prSet phldrT="[Text]"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7CCF1-192B-4756-B4AC-DD2C0EDBF9DF}" type="parTrans" cxnId="{86B7861D-E5E1-442B-AD8E-B7220C2444C5}">
      <dgm:prSet/>
      <dgm:spPr/>
      <dgm:t>
        <a:bodyPr/>
        <a:lstStyle/>
        <a:p>
          <a:endParaRPr lang="en-US" b="1"/>
        </a:p>
      </dgm:t>
    </dgm:pt>
    <dgm:pt modelId="{B691217C-17C4-4EE1-AC06-4C21BC6C055B}" type="sibTrans" cxnId="{86B7861D-E5E1-442B-AD8E-B7220C2444C5}">
      <dgm:prSet/>
      <dgm:spPr/>
      <dgm:t>
        <a:bodyPr/>
        <a:lstStyle/>
        <a:p>
          <a:endParaRPr lang="en-US" b="1"/>
        </a:p>
      </dgm:t>
    </dgm:pt>
    <dgm:pt modelId="{194C9D3A-6F86-4FD0-9C1E-8066CF97EA76}">
      <dgm:prSet phldrT="[Text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A31044-99C4-422E-87E4-85D80B4330D3}" type="parTrans" cxnId="{DEC92726-8A01-45B3-A14E-6A919A7F17B3}">
      <dgm:prSet/>
      <dgm:spPr/>
      <dgm:t>
        <a:bodyPr/>
        <a:lstStyle/>
        <a:p>
          <a:endParaRPr lang="en-US" b="1"/>
        </a:p>
      </dgm:t>
    </dgm:pt>
    <dgm:pt modelId="{A4EEE703-1C6F-4F90-893C-FC02A738D3E7}" type="sibTrans" cxnId="{DEC92726-8A01-45B3-A14E-6A919A7F17B3}">
      <dgm:prSet/>
      <dgm:spPr/>
      <dgm:t>
        <a:bodyPr/>
        <a:lstStyle/>
        <a:p>
          <a:endParaRPr lang="en-US" b="1"/>
        </a:p>
      </dgm:t>
    </dgm:pt>
    <dgm:pt modelId="{B9275FD5-4763-41A4-9531-92D68AB487BF}">
      <dgm:prSet phldrT="[Text]" custT="1"/>
      <dgm:spPr>
        <a:solidFill>
          <a:schemeClr val="accent2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 algn="r"/>
          <a:r>
            <a:rPr lang="en-US" sz="1200" b="1" dirty="0" smtClean="0"/>
            <a:t>     </a:t>
          </a:r>
          <a:endParaRPr lang="en-US" sz="1240" b="1" baseline="0" dirty="0"/>
        </a:p>
      </dgm:t>
    </dgm:pt>
    <dgm:pt modelId="{4804D026-787C-49B3-A134-5A99447D51C5}" type="parTrans" cxnId="{D40C199B-D7F2-4B60-B364-1F540A8D4AC9}">
      <dgm:prSet/>
      <dgm:spPr/>
      <dgm:t>
        <a:bodyPr/>
        <a:lstStyle/>
        <a:p>
          <a:endParaRPr lang="en-US" b="1"/>
        </a:p>
      </dgm:t>
    </dgm:pt>
    <dgm:pt modelId="{2CBA0C14-C5D9-4ED2-8C19-59F31D37546C}" type="sibTrans" cxnId="{D40C199B-D7F2-4B60-B364-1F540A8D4AC9}">
      <dgm:prSet/>
      <dgm:spPr/>
      <dgm:t>
        <a:bodyPr/>
        <a:lstStyle/>
        <a:p>
          <a:endParaRPr lang="en-US" b="1"/>
        </a:p>
      </dgm:t>
    </dgm:pt>
    <dgm:pt modelId="{C93C879B-506B-4C8C-8FAC-90C21D54F328}">
      <dgm:prSet phldrT="[Text]" custT="1"/>
      <dgm:spPr>
        <a:solidFill>
          <a:schemeClr val="accent5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900" b="0" baseline="0" dirty="0" smtClean="0"/>
        </a:p>
      </dgm:t>
    </dgm:pt>
    <dgm:pt modelId="{88D8E94E-A9B6-4939-BCFE-72BB4EBB32F1}" type="sibTrans" cxnId="{30D3D495-C986-43D1-B323-8A279548FA75}">
      <dgm:prSet/>
      <dgm:spPr/>
      <dgm:t>
        <a:bodyPr/>
        <a:lstStyle/>
        <a:p>
          <a:endParaRPr lang="en-US" b="1"/>
        </a:p>
      </dgm:t>
    </dgm:pt>
    <dgm:pt modelId="{D8590054-8D54-4336-8B5F-98E9B08BCBE7}" type="parTrans" cxnId="{30D3D495-C986-43D1-B323-8A279548FA75}">
      <dgm:prSet/>
      <dgm:spPr/>
      <dgm:t>
        <a:bodyPr/>
        <a:lstStyle/>
        <a:p>
          <a:endParaRPr lang="en-US" b="1"/>
        </a:p>
      </dgm:t>
    </dgm:pt>
    <dgm:pt modelId="{230C30F1-0C56-4CAD-A366-083FB33F3390}">
      <dgm:prSet phldrT="[Text]" custT="1"/>
      <dgm:spPr>
        <a:solidFill>
          <a:schemeClr val="accent6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tIns="182880" anchor="t"/>
        <a:lstStyle/>
        <a:p>
          <a:pPr algn="r"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solidFill>
                <a:schemeClr val="bg1"/>
              </a:solidFill>
            </a:rPr>
            <a:t> 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solidFill>
                <a:schemeClr val="bg1"/>
              </a:solidFill>
            </a:rPr>
            <a:t> </a:t>
          </a:r>
          <a:endParaRPr lang="en-US" sz="1400" b="1" dirty="0">
            <a:solidFill>
              <a:schemeClr val="bg1"/>
            </a:solidFill>
          </a:endParaRPr>
        </a:p>
      </dgm:t>
    </dgm:pt>
    <dgm:pt modelId="{C5E0589E-14AA-428D-B047-A4249D3F8D72}" type="sibTrans" cxnId="{7644FFC9-4A43-44BF-A0E9-2DD241EB79E1}">
      <dgm:prSet/>
      <dgm:spPr/>
      <dgm:t>
        <a:bodyPr/>
        <a:lstStyle/>
        <a:p>
          <a:endParaRPr lang="en-US" b="1"/>
        </a:p>
      </dgm:t>
    </dgm:pt>
    <dgm:pt modelId="{6D2E09C9-1C4C-46E0-859D-9F47C21AD12F}" type="parTrans" cxnId="{7644FFC9-4A43-44BF-A0E9-2DD241EB79E1}">
      <dgm:prSet/>
      <dgm:spPr/>
      <dgm:t>
        <a:bodyPr/>
        <a:lstStyle/>
        <a:p>
          <a:endParaRPr lang="en-US" b="1"/>
        </a:p>
      </dgm:t>
    </dgm:pt>
    <dgm:pt modelId="{4300FA27-D363-43DD-8CA0-C5540575E29E}">
      <dgm:prSet phldrT="[Text]"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 marL="0" indent="0" algn="l">
            <a:tabLst>
              <a:tab pos="403225" algn="l"/>
            </a:tabLst>
          </a:pPr>
          <a:r>
            <a:rPr lang="en-US" sz="1400" b="0" dirty="0" smtClean="0"/>
            <a:t> </a:t>
          </a:r>
          <a:endParaRPr lang="en-US" sz="1400" b="0" dirty="0"/>
        </a:p>
      </dgm:t>
    </dgm:pt>
    <dgm:pt modelId="{1A3B99AC-7DA9-4130-B3F5-56642EF6CD04}" type="sibTrans" cxnId="{B3AD2097-D514-492E-9FC8-C96F6C1CDC6F}">
      <dgm:prSet/>
      <dgm:spPr/>
      <dgm:t>
        <a:bodyPr/>
        <a:lstStyle/>
        <a:p>
          <a:endParaRPr lang="en-US" b="1"/>
        </a:p>
      </dgm:t>
    </dgm:pt>
    <dgm:pt modelId="{EEB88159-F724-4927-8275-6340C3A0600D}" type="parTrans" cxnId="{B3AD2097-D514-492E-9FC8-C96F6C1CDC6F}">
      <dgm:prSet/>
      <dgm:spPr/>
      <dgm:t>
        <a:bodyPr/>
        <a:lstStyle/>
        <a:p>
          <a:endParaRPr lang="en-US" b="1"/>
        </a:p>
      </dgm:t>
    </dgm:pt>
    <dgm:pt modelId="{D5735428-B665-4DC1-9546-0CB0EF32C4FE}" type="pres">
      <dgm:prSet presAssocID="{9B8ADD5B-20F2-4FF4-9E4E-005D5B18F331}" presName="CompostProcess" presStyleCnt="0">
        <dgm:presLayoutVars>
          <dgm:dir/>
          <dgm:resizeHandles val="exact"/>
        </dgm:presLayoutVars>
      </dgm:prSet>
      <dgm:spPr/>
    </dgm:pt>
    <dgm:pt modelId="{2EDC51B8-EBE2-4C4E-B928-CEB14B34FC35}" type="pres">
      <dgm:prSet presAssocID="{9B8ADD5B-20F2-4FF4-9E4E-005D5B18F331}" presName="arrow" presStyleLbl="bgShp" presStyleIdx="0" presStyleCnt="1" custScaleX="99302" custLinFactNeighborY="-390"/>
      <dgm:spPr/>
      <dgm:t>
        <a:bodyPr/>
        <a:lstStyle/>
        <a:p>
          <a:endParaRPr lang="en-US"/>
        </a:p>
      </dgm:t>
    </dgm:pt>
    <dgm:pt modelId="{31C5E0C3-B03F-4BEB-A417-47B6FFE3E27B}" type="pres">
      <dgm:prSet presAssocID="{9B8ADD5B-20F2-4FF4-9E4E-005D5B18F331}" presName="linearProcess" presStyleCnt="0"/>
      <dgm:spPr/>
    </dgm:pt>
    <dgm:pt modelId="{964CBA8C-53AB-4E99-BF80-374D68387DEB}" type="pres">
      <dgm:prSet presAssocID="{B432659E-78F7-4CFF-8A3C-FB62031DAE9F}" presName="textNode" presStyleLbl="node1" presStyleIdx="0" presStyleCnt="6" custScaleX="2000000" custLinFactX="297032" custLinFactNeighborX="300000" custLinFactNeighborY="14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CF272F0E-F7E8-4B8E-8929-9DD7D96883E5}" type="pres">
      <dgm:prSet presAssocID="{B691217C-17C4-4EE1-AC06-4C21BC6C055B}" presName="sibTrans" presStyleCnt="0"/>
      <dgm:spPr/>
    </dgm:pt>
    <dgm:pt modelId="{7474BB79-3BE1-4273-9175-237F19655E84}" type="pres">
      <dgm:prSet presAssocID="{194C9D3A-6F86-4FD0-9C1E-8066CF97EA76}" presName="textNode" presStyleLbl="node1" presStyleIdx="1" presStyleCnt="6" custScaleX="2000000" custLinFactX="268067" custLinFactNeighborX="300000" custLinFactNeighborY="292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BFB2B92D-D0C7-4F71-9B81-C1BEB1FE64BA}" type="pres">
      <dgm:prSet presAssocID="{A4EEE703-1C6F-4F90-893C-FC02A738D3E7}" presName="sibTrans" presStyleCnt="0"/>
      <dgm:spPr/>
    </dgm:pt>
    <dgm:pt modelId="{82CC5219-67F5-4D47-B61F-6C6085347F4F}" type="pres">
      <dgm:prSet presAssocID="{4300FA27-D363-43DD-8CA0-C5540575E29E}" presName="textNode" presStyleLbl="node1" presStyleIdx="2" presStyleCnt="6" custScaleX="1998567" custLinFactX="154806" custLinFactNeighborX="200000" custLinFactNeighborY="427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B5286C95-14D4-490D-8B2D-3DCEB4115DB5}" type="pres">
      <dgm:prSet presAssocID="{1A3B99AC-7DA9-4130-B3F5-56642EF6CD04}" presName="sibTrans" presStyleCnt="0"/>
      <dgm:spPr/>
    </dgm:pt>
    <dgm:pt modelId="{A5E0DB09-29B3-4887-BDA4-FEFA8E2E6E26}" type="pres">
      <dgm:prSet presAssocID="{B9275FD5-4763-41A4-9531-92D68AB487BF}" presName="textNode" presStyleLbl="node1" presStyleIdx="3" presStyleCnt="6" custScaleX="2000000" custLinFactX="156836" custLinFactNeighborX="200000" custLinFactNeighborY="27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4C2BBCCB-0ADB-4133-BDE5-64189695A829}" type="pres">
      <dgm:prSet presAssocID="{2CBA0C14-C5D9-4ED2-8C19-59F31D37546C}" presName="sibTrans" presStyleCnt="0"/>
      <dgm:spPr/>
    </dgm:pt>
    <dgm:pt modelId="{D5FA94F1-3C1C-48C0-A180-BA99E259F87E}" type="pres">
      <dgm:prSet presAssocID="{C93C879B-506B-4C8C-8FAC-90C21D54F328}" presName="textNode" presStyleLbl="node1" presStyleIdx="4" presStyleCnt="6" custScaleX="2000000" custLinFactX="119690" custLinFactNeighborX="200000" custLinFactNeighborY="27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C67AFE23-5391-4CAF-8221-E2CE769D3143}" type="pres">
      <dgm:prSet presAssocID="{88D8E94E-A9B6-4939-BCFE-72BB4EBB32F1}" presName="sibTrans" presStyleCnt="0"/>
      <dgm:spPr/>
    </dgm:pt>
    <dgm:pt modelId="{34598D6C-4A4A-41C7-8508-61E0C579B412}" type="pres">
      <dgm:prSet presAssocID="{230C30F1-0C56-4CAD-A366-083FB33F3390}" presName="textNode" presStyleLbl="node1" presStyleIdx="5" presStyleCnt="6" custScaleX="2000000" custLinFactX="-23793" custLinFactNeighborX="-100000" custLinFactNeighborY="1948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D40C199B-D7F2-4B60-B364-1F540A8D4AC9}" srcId="{9B8ADD5B-20F2-4FF4-9E4E-005D5B18F331}" destId="{B9275FD5-4763-41A4-9531-92D68AB487BF}" srcOrd="3" destOrd="0" parTransId="{4804D026-787C-49B3-A134-5A99447D51C5}" sibTransId="{2CBA0C14-C5D9-4ED2-8C19-59F31D37546C}"/>
    <dgm:cxn modelId="{30D3D495-C986-43D1-B323-8A279548FA75}" srcId="{9B8ADD5B-20F2-4FF4-9E4E-005D5B18F331}" destId="{C93C879B-506B-4C8C-8FAC-90C21D54F328}" srcOrd="4" destOrd="0" parTransId="{D8590054-8D54-4336-8B5F-98E9B08BCBE7}" sibTransId="{88D8E94E-A9B6-4939-BCFE-72BB4EBB32F1}"/>
    <dgm:cxn modelId="{822979DC-80E7-4BB9-AAE4-2DADD4F2F918}" type="presOf" srcId="{B432659E-78F7-4CFF-8A3C-FB62031DAE9F}" destId="{964CBA8C-53AB-4E99-BF80-374D68387DEB}" srcOrd="0" destOrd="0" presId="urn:microsoft.com/office/officeart/2005/8/layout/hProcess9"/>
    <dgm:cxn modelId="{23CA26AF-F0DF-446B-BF0A-7AB7DEFAD489}" type="presOf" srcId="{C93C879B-506B-4C8C-8FAC-90C21D54F328}" destId="{D5FA94F1-3C1C-48C0-A180-BA99E259F87E}" srcOrd="0" destOrd="0" presId="urn:microsoft.com/office/officeart/2005/8/layout/hProcess9"/>
    <dgm:cxn modelId="{0B55B546-E996-45A4-8789-1217AE3663B4}" type="presOf" srcId="{230C30F1-0C56-4CAD-A366-083FB33F3390}" destId="{34598D6C-4A4A-41C7-8508-61E0C579B412}" srcOrd="0" destOrd="0" presId="urn:microsoft.com/office/officeart/2005/8/layout/hProcess9"/>
    <dgm:cxn modelId="{9A6DF375-4E90-4072-ADA7-9819C68879C2}" type="presOf" srcId="{194C9D3A-6F86-4FD0-9C1E-8066CF97EA76}" destId="{7474BB79-3BE1-4273-9175-237F19655E84}" srcOrd="0" destOrd="0" presId="urn:microsoft.com/office/officeart/2005/8/layout/hProcess9"/>
    <dgm:cxn modelId="{86B7861D-E5E1-442B-AD8E-B7220C2444C5}" srcId="{9B8ADD5B-20F2-4FF4-9E4E-005D5B18F331}" destId="{B432659E-78F7-4CFF-8A3C-FB62031DAE9F}" srcOrd="0" destOrd="0" parTransId="{93A7CCF1-192B-4756-B4AC-DD2C0EDBF9DF}" sibTransId="{B691217C-17C4-4EE1-AC06-4C21BC6C055B}"/>
    <dgm:cxn modelId="{7644FFC9-4A43-44BF-A0E9-2DD241EB79E1}" srcId="{9B8ADD5B-20F2-4FF4-9E4E-005D5B18F331}" destId="{230C30F1-0C56-4CAD-A366-083FB33F3390}" srcOrd="5" destOrd="0" parTransId="{6D2E09C9-1C4C-46E0-859D-9F47C21AD12F}" sibTransId="{C5E0589E-14AA-428D-B047-A4249D3F8D72}"/>
    <dgm:cxn modelId="{F2CF005C-B3A7-492D-B3F2-7421FD14AFD3}" type="presOf" srcId="{9B8ADD5B-20F2-4FF4-9E4E-005D5B18F331}" destId="{D5735428-B665-4DC1-9546-0CB0EF32C4FE}" srcOrd="0" destOrd="0" presId="urn:microsoft.com/office/officeart/2005/8/layout/hProcess9"/>
    <dgm:cxn modelId="{E7479AC0-FC22-452D-9B1E-38500EC81085}" type="presOf" srcId="{B9275FD5-4763-41A4-9531-92D68AB487BF}" destId="{A5E0DB09-29B3-4887-BDA4-FEFA8E2E6E26}" srcOrd="0" destOrd="0" presId="urn:microsoft.com/office/officeart/2005/8/layout/hProcess9"/>
    <dgm:cxn modelId="{B3AD2097-D514-492E-9FC8-C96F6C1CDC6F}" srcId="{9B8ADD5B-20F2-4FF4-9E4E-005D5B18F331}" destId="{4300FA27-D363-43DD-8CA0-C5540575E29E}" srcOrd="2" destOrd="0" parTransId="{EEB88159-F724-4927-8275-6340C3A0600D}" sibTransId="{1A3B99AC-7DA9-4130-B3F5-56642EF6CD04}"/>
    <dgm:cxn modelId="{DEC92726-8A01-45B3-A14E-6A919A7F17B3}" srcId="{9B8ADD5B-20F2-4FF4-9E4E-005D5B18F331}" destId="{194C9D3A-6F86-4FD0-9C1E-8066CF97EA76}" srcOrd="1" destOrd="0" parTransId="{D5A31044-99C4-422E-87E4-85D80B4330D3}" sibTransId="{A4EEE703-1C6F-4F90-893C-FC02A738D3E7}"/>
    <dgm:cxn modelId="{938A628D-5180-4ACC-B811-D6E6AD32155F}" type="presOf" srcId="{4300FA27-D363-43DD-8CA0-C5540575E29E}" destId="{82CC5219-67F5-4D47-B61F-6C6085347F4F}" srcOrd="0" destOrd="0" presId="urn:microsoft.com/office/officeart/2005/8/layout/hProcess9"/>
    <dgm:cxn modelId="{66ED5B90-14F8-4C13-816B-639D7EF01C31}" type="presParOf" srcId="{D5735428-B665-4DC1-9546-0CB0EF32C4FE}" destId="{2EDC51B8-EBE2-4C4E-B928-CEB14B34FC35}" srcOrd="0" destOrd="0" presId="urn:microsoft.com/office/officeart/2005/8/layout/hProcess9"/>
    <dgm:cxn modelId="{E73A8D6A-5071-42E1-BC88-E4BB32AC6A4E}" type="presParOf" srcId="{D5735428-B665-4DC1-9546-0CB0EF32C4FE}" destId="{31C5E0C3-B03F-4BEB-A417-47B6FFE3E27B}" srcOrd="1" destOrd="0" presId="urn:microsoft.com/office/officeart/2005/8/layout/hProcess9"/>
    <dgm:cxn modelId="{9521C507-F255-4CB8-AA6D-F9E84203F1F1}" type="presParOf" srcId="{31C5E0C3-B03F-4BEB-A417-47B6FFE3E27B}" destId="{964CBA8C-53AB-4E99-BF80-374D68387DEB}" srcOrd="0" destOrd="0" presId="urn:microsoft.com/office/officeart/2005/8/layout/hProcess9"/>
    <dgm:cxn modelId="{3DFD61CF-D8D7-4698-A08C-829238B19B24}" type="presParOf" srcId="{31C5E0C3-B03F-4BEB-A417-47B6FFE3E27B}" destId="{CF272F0E-F7E8-4B8E-8929-9DD7D96883E5}" srcOrd="1" destOrd="0" presId="urn:microsoft.com/office/officeart/2005/8/layout/hProcess9"/>
    <dgm:cxn modelId="{3F485CCF-7BC8-44E2-8900-FB02BA48D9D6}" type="presParOf" srcId="{31C5E0C3-B03F-4BEB-A417-47B6FFE3E27B}" destId="{7474BB79-3BE1-4273-9175-237F19655E84}" srcOrd="2" destOrd="0" presId="urn:microsoft.com/office/officeart/2005/8/layout/hProcess9"/>
    <dgm:cxn modelId="{62FE1E52-3F37-4C74-B3B7-654831B87007}" type="presParOf" srcId="{31C5E0C3-B03F-4BEB-A417-47B6FFE3E27B}" destId="{BFB2B92D-D0C7-4F71-9B81-C1BEB1FE64BA}" srcOrd="3" destOrd="0" presId="urn:microsoft.com/office/officeart/2005/8/layout/hProcess9"/>
    <dgm:cxn modelId="{7C2F067C-AE26-4973-93A3-D18275C9EF56}" type="presParOf" srcId="{31C5E0C3-B03F-4BEB-A417-47B6FFE3E27B}" destId="{82CC5219-67F5-4D47-B61F-6C6085347F4F}" srcOrd="4" destOrd="0" presId="urn:microsoft.com/office/officeart/2005/8/layout/hProcess9"/>
    <dgm:cxn modelId="{A77AD24F-E2D7-491F-973D-EEA30565C496}" type="presParOf" srcId="{31C5E0C3-B03F-4BEB-A417-47B6FFE3E27B}" destId="{B5286C95-14D4-490D-8B2D-3DCEB4115DB5}" srcOrd="5" destOrd="0" presId="urn:microsoft.com/office/officeart/2005/8/layout/hProcess9"/>
    <dgm:cxn modelId="{2E1565B4-E4C2-498F-A66E-B12D35F0365F}" type="presParOf" srcId="{31C5E0C3-B03F-4BEB-A417-47B6FFE3E27B}" destId="{A5E0DB09-29B3-4887-BDA4-FEFA8E2E6E26}" srcOrd="6" destOrd="0" presId="urn:microsoft.com/office/officeart/2005/8/layout/hProcess9"/>
    <dgm:cxn modelId="{8B6FB161-AA5F-4EB3-ACEC-543D89A3FDAE}" type="presParOf" srcId="{31C5E0C3-B03F-4BEB-A417-47B6FFE3E27B}" destId="{4C2BBCCB-0ADB-4133-BDE5-64189695A829}" srcOrd="7" destOrd="0" presId="urn:microsoft.com/office/officeart/2005/8/layout/hProcess9"/>
    <dgm:cxn modelId="{C444D6CB-6E75-497F-9D89-FB840F2ECB98}" type="presParOf" srcId="{31C5E0C3-B03F-4BEB-A417-47B6FFE3E27B}" destId="{D5FA94F1-3C1C-48C0-A180-BA99E259F87E}" srcOrd="8" destOrd="0" presId="urn:microsoft.com/office/officeart/2005/8/layout/hProcess9"/>
    <dgm:cxn modelId="{7C9F10C1-F7AF-41A1-822D-F503F90C6C6D}" type="presParOf" srcId="{31C5E0C3-B03F-4BEB-A417-47B6FFE3E27B}" destId="{C67AFE23-5391-4CAF-8221-E2CE769D3143}" srcOrd="9" destOrd="0" presId="urn:microsoft.com/office/officeart/2005/8/layout/hProcess9"/>
    <dgm:cxn modelId="{56ECB40E-603D-46D8-8650-695DAA067BB3}" type="presParOf" srcId="{31C5E0C3-B03F-4BEB-A417-47B6FFE3E27B}" destId="{34598D6C-4A4A-41C7-8508-61E0C579B412}" srcOrd="10" destOrd="0" presId="urn:microsoft.com/office/officeart/2005/8/layout/hProcess9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8ADD5B-20F2-4FF4-9E4E-005D5B18F331}" type="doc">
      <dgm:prSet loTypeId="urn:microsoft.com/office/officeart/2005/8/layout/hProcess9" loCatId="process" qsTypeId="urn:microsoft.com/office/officeart/2005/8/quickstyle/simple4" qsCatId="simple" csTypeId="urn:microsoft.com/office/officeart/2005/8/colors/colorful4" csCatId="colorful" phldr="1"/>
      <dgm:spPr/>
    </dgm:pt>
    <dgm:pt modelId="{B432659E-78F7-4CFF-8A3C-FB62031DAE9F}">
      <dgm:prSet phldrT="[Text]"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7CCF1-192B-4756-B4AC-DD2C0EDBF9DF}" type="parTrans" cxnId="{86B7861D-E5E1-442B-AD8E-B7220C2444C5}">
      <dgm:prSet/>
      <dgm:spPr/>
      <dgm:t>
        <a:bodyPr/>
        <a:lstStyle/>
        <a:p>
          <a:endParaRPr lang="en-US" b="1"/>
        </a:p>
      </dgm:t>
    </dgm:pt>
    <dgm:pt modelId="{B691217C-17C4-4EE1-AC06-4C21BC6C055B}" type="sibTrans" cxnId="{86B7861D-E5E1-442B-AD8E-B7220C2444C5}">
      <dgm:prSet/>
      <dgm:spPr/>
      <dgm:t>
        <a:bodyPr/>
        <a:lstStyle/>
        <a:p>
          <a:endParaRPr lang="en-US" b="1"/>
        </a:p>
      </dgm:t>
    </dgm:pt>
    <dgm:pt modelId="{194C9D3A-6F86-4FD0-9C1E-8066CF97EA76}">
      <dgm:prSet phldrT="[Text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A31044-99C4-422E-87E4-85D80B4330D3}" type="parTrans" cxnId="{DEC92726-8A01-45B3-A14E-6A919A7F17B3}">
      <dgm:prSet/>
      <dgm:spPr/>
      <dgm:t>
        <a:bodyPr/>
        <a:lstStyle/>
        <a:p>
          <a:endParaRPr lang="en-US" b="1"/>
        </a:p>
      </dgm:t>
    </dgm:pt>
    <dgm:pt modelId="{A4EEE703-1C6F-4F90-893C-FC02A738D3E7}" type="sibTrans" cxnId="{DEC92726-8A01-45B3-A14E-6A919A7F17B3}">
      <dgm:prSet/>
      <dgm:spPr/>
      <dgm:t>
        <a:bodyPr/>
        <a:lstStyle/>
        <a:p>
          <a:endParaRPr lang="en-US" b="1"/>
        </a:p>
      </dgm:t>
    </dgm:pt>
    <dgm:pt modelId="{B9275FD5-4763-41A4-9531-92D68AB487BF}">
      <dgm:prSet phldrT="[Text]" custT="1"/>
      <dgm:spPr>
        <a:solidFill>
          <a:schemeClr val="accent2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 algn="r"/>
          <a:r>
            <a:rPr lang="en-US" sz="1200" b="1" dirty="0" smtClean="0"/>
            <a:t>     </a:t>
          </a:r>
          <a:endParaRPr lang="en-US" sz="1240" b="1" baseline="0" dirty="0"/>
        </a:p>
      </dgm:t>
    </dgm:pt>
    <dgm:pt modelId="{4804D026-787C-49B3-A134-5A99447D51C5}" type="parTrans" cxnId="{D40C199B-D7F2-4B60-B364-1F540A8D4AC9}">
      <dgm:prSet/>
      <dgm:spPr/>
      <dgm:t>
        <a:bodyPr/>
        <a:lstStyle/>
        <a:p>
          <a:endParaRPr lang="en-US" b="1"/>
        </a:p>
      </dgm:t>
    </dgm:pt>
    <dgm:pt modelId="{2CBA0C14-C5D9-4ED2-8C19-59F31D37546C}" type="sibTrans" cxnId="{D40C199B-D7F2-4B60-B364-1F540A8D4AC9}">
      <dgm:prSet/>
      <dgm:spPr/>
      <dgm:t>
        <a:bodyPr/>
        <a:lstStyle/>
        <a:p>
          <a:endParaRPr lang="en-US" b="1"/>
        </a:p>
      </dgm:t>
    </dgm:pt>
    <dgm:pt modelId="{C93C879B-506B-4C8C-8FAC-90C21D54F328}">
      <dgm:prSet phldrT="[Text]" custT="1"/>
      <dgm:spPr>
        <a:solidFill>
          <a:schemeClr val="accent5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900" b="0" baseline="0" dirty="0" smtClean="0"/>
        </a:p>
      </dgm:t>
    </dgm:pt>
    <dgm:pt modelId="{88D8E94E-A9B6-4939-BCFE-72BB4EBB32F1}" type="sibTrans" cxnId="{30D3D495-C986-43D1-B323-8A279548FA75}">
      <dgm:prSet/>
      <dgm:spPr/>
      <dgm:t>
        <a:bodyPr/>
        <a:lstStyle/>
        <a:p>
          <a:endParaRPr lang="en-US" b="1"/>
        </a:p>
      </dgm:t>
    </dgm:pt>
    <dgm:pt modelId="{D8590054-8D54-4336-8B5F-98E9B08BCBE7}" type="parTrans" cxnId="{30D3D495-C986-43D1-B323-8A279548FA75}">
      <dgm:prSet/>
      <dgm:spPr/>
      <dgm:t>
        <a:bodyPr/>
        <a:lstStyle/>
        <a:p>
          <a:endParaRPr lang="en-US" b="1"/>
        </a:p>
      </dgm:t>
    </dgm:pt>
    <dgm:pt modelId="{230C30F1-0C56-4CAD-A366-083FB33F3390}">
      <dgm:prSet phldrT="[Text]" custT="1"/>
      <dgm:spPr>
        <a:solidFill>
          <a:schemeClr val="accent6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tIns="182880" anchor="t"/>
        <a:lstStyle/>
        <a:p>
          <a:pPr algn="r"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solidFill>
                <a:schemeClr val="bg1"/>
              </a:solidFill>
            </a:rPr>
            <a:t> 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solidFill>
                <a:schemeClr val="bg1"/>
              </a:solidFill>
            </a:rPr>
            <a:t> </a:t>
          </a:r>
          <a:endParaRPr lang="en-US" sz="1400" b="1" dirty="0">
            <a:solidFill>
              <a:schemeClr val="bg1"/>
            </a:solidFill>
          </a:endParaRPr>
        </a:p>
      </dgm:t>
    </dgm:pt>
    <dgm:pt modelId="{C5E0589E-14AA-428D-B047-A4249D3F8D72}" type="sibTrans" cxnId="{7644FFC9-4A43-44BF-A0E9-2DD241EB79E1}">
      <dgm:prSet/>
      <dgm:spPr/>
      <dgm:t>
        <a:bodyPr/>
        <a:lstStyle/>
        <a:p>
          <a:endParaRPr lang="en-US" b="1"/>
        </a:p>
      </dgm:t>
    </dgm:pt>
    <dgm:pt modelId="{6D2E09C9-1C4C-46E0-859D-9F47C21AD12F}" type="parTrans" cxnId="{7644FFC9-4A43-44BF-A0E9-2DD241EB79E1}">
      <dgm:prSet/>
      <dgm:spPr/>
      <dgm:t>
        <a:bodyPr/>
        <a:lstStyle/>
        <a:p>
          <a:endParaRPr lang="en-US" b="1"/>
        </a:p>
      </dgm:t>
    </dgm:pt>
    <dgm:pt modelId="{4300FA27-D363-43DD-8CA0-C5540575E29E}">
      <dgm:prSet phldrT="[Text]"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 marL="0" indent="0" algn="l">
            <a:tabLst>
              <a:tab pos="403225" algn="l"/>
            </a:tabLst>
          </a:pPr>
          <a:r>
            <a:rPr lang="en-US" sz="1400" b="0" dirty="0" smtClean="0"/>
            <a:t> </a:t>
          </a:r>
          <a:endParaRPr lang="en-US" sz="1400" b="0" dirty="0"/>
        </a:p>
      </dgm:t>
    </dgm:pt>
    <dgm:pt modelId="{1A3B99AC-7DA9-4130-B3F5-56642EF6CD04}" type="sibTrans" cxnId="{B3AD2097-D514-492E-9FC8-C96F6C1CDC6F}">
      <dgm:prSet/>
      <dgm:spPr/>
      <dgm:t>
        <a:bodyPr/>
        <a:lstStyle/>
        <a:p>
          <a:endParaRPr lang="en-US" b="1"/>
        </a:p>
      </dgm:t>
    </dgm:pt>
    <dgm:pt modelId="{EEB88159-F724-4927-8275-6340C3A0600D}" type="parTrans" cxnId="{B3AD2097-D514-492E-9FC8-C96F6C1CDC6F}">
      <dgm:prSet/>
      <dgm:spPr/>
      <dgm:t>
        <a:bodyPr/>
        <a:lstStyle/>
        <a:p>
          <a:endParaRPr lang="en-US" b="1"/>
        </a:p>
      </dgm:t>
    </dgm:pt>
    <dgm:pt modelId="{D5735428-B665-4DC1-9546-0CB0EF32C4FE}" type="pres">
      <dgm:prSet presAssocID="{9B8ADD5B-20F2-4FF4-9E4E-005D5B18F331}" presName="CompostProcess" presStyleCnt="0">
        <dgm:presLayoutVars>
          <dgm:dir/>
          <dgm:resizeHandles val="exact"/>
        </dgm:presLayoutVars>
      </dgm:prSet>
      <dgm:spPr/>
    </dgm:pt>
    <dgm:pt modelId="{2EDC51B8-EBE2-4C4E-B928-CEB14B34FC35}" type="pres">
      <dgm:prSet presAssocID="{9B8ADD5B-20F2-4FF4-9E4E-005D5B18F331}" presName="arrow" presStyleLbl="bgShp" presStyleIdx="0" presStyleCnt="1" custScaleX="99302" custLinFactNeighborY="-390"/>
      <dgm:spPr/>
      <dgm:t>
        <a:bodyPr/>
        <a:lstStyle/>
        <a:p>
          <a:endParaRPr lang="en-US"/>
        </a:p>
      </dgm:t>
    </dgm:pt>
    <dgm:pt modelId="{31C5E0C3-B03F-4BEB-A417-47B6FFE3E27B}" type="pres">
      <dgm:prSet presAssocID="{9B8ADD5B-20F2-4FF4-9E4E-005D5B18F331}" presName="linearProcess" presStyleCnt="0"/>
      <dgm:spPr/>
    </dgm:pt>
    <dgm:pt modelId="{964CBA8C-53AB-4E99-BF80-374D68387DEB}" type="pres">
      <dgm:prSet presAssocID="{B432659E-78F7-4CFF-8A3C-FB62031DAE9F}" presName="textNode" presStyleLbl="node1" presStyleIdx="0" presStyleCnt="6" custScaleX="2000000" custLinFactX="297032" custLinFactNeighborX="300000" custLinFactNeighborY="14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CF272F0E-F7E8-4B8E-8929-9DD7D96883E5}" type="pres">
      <dgm:prSet presAssocID="{B691217C-17C4-4EE1-AC06-4C21BC6C055B}" presName="sibTrans" presStyleCnt="0"/>
      <dgm:spPr/>
    </dgm:pt>
    <dgm:pt modelId="{7474BB79-3BE1-4273-9175-237F19655E84}" type="pres">
      <dgm:prSet presAssocID="{194C9D3A-6F86-4FD0-9C1E-8066CF97EA76}" presName="textNode" presStyleLbl="node1" presStyleIdx="1" presStyleCnt="6" custScaleX="2000000" custLinFactX="268067" custLinFactNeighborX="300000" custLinFactNeighborY="292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BFB2B92D-D0C7-4F71-9B81-C1BEB1FE64BA}" type="pres">
      <dgm:prSet presAssocID="{A4EEE703-1C6F-4F90-893C-FC02A738D3E7}" presName="sibTrans" presStyleCnt="0"/>
      <dgm:spPr/>
    </dgm:pt>
    <dgm:pt modelId="{82CC5219-67F5-4D47-B61F-6C6085347F4F}" type="pres">
      <dgm:prSet presAssocID="{4300FA27-D363-43DD-8CA0-C5540575E29E}" presName="textNode" presStyleLbl="node1" presStyleIdx="2" presStyleCnt="6" custScaleX="1998567" custLinFactX="154806" custLinFactNeighborX="200000" custLinFactNeighborY="427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B5286C95-14D4-490D-8B2D-3DCEB4115DB5}" type="pres">
      <dgm:prSet presAssocID="{1A3B99AC-7DA9-4130-B3F5-56642EF6CD04}" presName="sibTrans" presStyleCnt="0"/>
      <dgm:spPr/>
    </dgm:pt>
    <dgm:pt modelId="{A5E0DB09-29B3-4887-BDA4-FEFA8E2E6E26}" type="pres">
      <dgm:prSet presAssocID="{B9275FD5-4763-41A4-9531-92D68AB487BF}" presName="textNode" presStyleLbl="node1" presStyleIdx="3" presStyleCnt="6" custScaleX="2000000" custLinFactX="156836" custLinFactNeighborX="200000" custLinFactNeighborY="27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4C2BBCCB-0ADB-4133-BDE5-64189695A829}" type="pres">
      <dgm:prSet presAssocID="{2CBA0C14-C5D9-4ED2-8C19-59F31D37546C}" presName="sibTrans" presStyleCnt="0"/>
      <dgm:spPr/>
    </dgm:pt>
    <dgm:pt modelId="{D5FA94F1-3C1C-48C0-A180-BA99E259F87E}" type="pres">
      <dgm:prSet presAssocID="{C93C879B-506B-4C8C-8FAC-90C21D54F328}" presName="textNode" presStyleLbl="node1" presStyleIdx="4" presStyleCnt="6" custScaleX="2000000" custLinFactX="119690" custLinFactNeighborX="200000" custLinFactNeighborY="27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C67AFE23-5391-4CAF-8221-E2CE769D3143}" type="pres">
      <dgm:prSet presAssocID="{88D8E94E-A9B6-4939-BCFE-72BB4EBB32F1}" presName="sibTrans" presStyleCnt="0"/>
      <dgm:spPr/>
    </dgm:pt>
    <dgm:pt modelId="{34598D6C-4A4A-41C7-8508-61E0C579B412}" type="pres">
      <dgm:prSet presAssocID="{230C30F1-0C56-4CAD-A366-083FB33F3390}" presName="textNode" presStyleLbl="node1" presStyleIdx="5" presStyleCnt="6" custScaleX="2000000" custLinFactX="-23793" custLinFactNeighborX="-100000" custLinFactNeighborY="1948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91125937-DE57-40AC-9A79-5973EE10748E}" type="presOf" srcId="{230C30F1-0C56-4CAD-A366-083FB33F3390}" destId="{34598D6C-4A4A-41C7-8508-61E0C579B412}" srcOrd="0" destOrd="0" presId="urn:microsoft.com/office/officeart/2005/8/layout/hProcess9"/>
    <dgm:cxn modelId="{D40C199B-D7F2-4B60-B364-1F540A8D4AC9}" srcId="{9B8ADD5B-20F2-4FF4-9E4E-005D5B18F331}" destId="{B9275FD5-4763-41A4-9531-92D68AB487BF}" srcOrd="3" destOrd="0" parTransId="{4804D026-787C-49B3-A134-5A99447D51C5}" sibTransId="{2CBA0C14-C5D9-4ED2-8C19-59F31D37546C}"/>
    <dgm:cxn modelId="{30D3D495-C986-43D1-B323-8A279548FA75}" srcId="{9B8ADD5B-20F2-4FF4-9E4E-005D5B18F331}" destId="{C93C879B-506B-4C8C-8FAC-90C21D54F328}" srcOrd="4" destOrd="0" parTransId="{D8590054-8D54-4336-8B5F-98E9B08BCBE7}" sibTransId="{88D8E94E-A9B6-4939-BCFE-72BB4EBB32F1}"/>
    <dgm:cxn modelId="{01DC2177-A19C-4711-8D17-610E2E5E7F31}" type="presOf" srcId="{9B8ADD5B-20F2-4FF4-9E4E-005D5B18F331}" destId="{D5735428-B665-4DC1-9546-0CB0EF32C4FE}" srcOrd="0" destOrd="0" presId="urn:microsoft.com/office/officeart/2005/8/layout/hProcess9"/>
    <dgm:cxn modelId="{F57BD1BE-5955-4F2D-A2B1-1AC7565B2096}" type="presOf" srcId="{4300FA27-D363-43DD-8CA0-C5540575E29E}" destId="{82CC5219-67F5-4D47-B61F-6C6085347F4F}" srcOrd="0" destOrd="0" presId="urn:microsoft.com/office/officeart/2005/8/layout/hProcess9"/>
    <dgm:cxn modelId="{4867880D-6156-47A9-868B-6F7CC31F7DCF}" type="presOf" srcId="{194C9D3A-6F86-4FD0-9C1E-8066CF97EA76}" destId="{7474BB79-3BE1-4273-9175-237F19655E84}" srcOrd="0" destOrd="0" presId="urn:microsoft.com/office/officeart/2005/8/layout/hProcess9"/>
    <dgm:cxn modelId="{86B7861D-E5E1-442B-AD8E-B7220C2444C5}" srcId="{9B8ADD5B-20F2-4FF4-9E4E-005D5B18F331}" destId="{B432659E-78F7-4CFF-8A3C-FB62031DAE9F}" srcOrd="0" destOrd="0" parTransId="{93A7CCF1-192B-4756-B4AC-DD2C0EDBF9DF}" sibTransId="{B691217C-17C4-4EE1-AC06-4C21BC6C055B}"/>
    <dgm:cxn modelId="{7644FFC9-4A43-44BF-A0E9-2DD241EB79E1}" srcId="{9B8ADD5B-20F2-4FF4-9E4E-005D5B18F331}" destId="{230C30F1-0C56-4CAD-A366-083FB33F3390}" srcOrd="5" destOrd="0" parTransId="{6D2E09C9-1C4C-46E0-859D-9F47C21AD12F}" sibTransId="{C5E0589E-14AA-428D-B047-A4249D3F8D72}"/>
    <dgm:cxn modelId="{967E2A45-ED49-4E73-A3BA-ADAF7FA8A01B}" type="presOf" srcId="{B432659E-78F7-4CFF-8A3C-FB62031DAE9F}" destId="{964CBA8C-53AB-4E99-BF80-374D68387DEB}" srcOrd="0" destOrd="0" presId="urn:microsoft.com/office/officeart/2005/8/layout/hProcess9"/>
    <dgm:cxn modelId="{1C813FAA-C54E-4CE2-919D-8A3417078DEC}" type="presOf" srcId="{B9275FD5-4763-41A4-9531-92D68AB487BF}" destId="{A5E0DB09-29B3-4887-BDA4-FEFA8E2E6E26}" srcOrd="0" destOrd="0" presId="urn:microsoft.com/office/officeart/2005/8/layout/hProcess9"/>
    <dgm:cxn modelId="{B3AD2097-D514-492E-9FC8-C96F6C1CDC6F}" srcId="{9B8ADD5B-20F2-4FF4-9E4E-005D5B18F331}" destId="{4300FA27-D363-43DD-8CA0-C5540575E29E}" srcOrd="2" destOrd="0" parTransId="{EEB88159-F724-4927-8275-6340C3A0600D}" sibTransId="{1A3B99AC-7DA9-4130-B3F5-56642EF6CD04}"/>
    <dgm:cxn modelId="{D60506F4-9752-4ABD-A6BA-AF5608BF81E2}" type="presOf" srcId="{C93C879B-506B-4C8C-8FAC-90C21D54F328}" destId="{D5FA94F1-3C1C-48C0-A180-BA99E259F87E}" srcOrd="0" destOrd="0" presId="urn:microsoft.com/office/officeart/2005/8/layout/hProcess9"/>
    <dgm:cxn modelId="{DEC92726-8A01-45B3-A14E-6A919A7F17B3}" srcId="{9B8ADD5B-20F2-4FF4-9E4E-005D5B18F331}" destId="{194C9D3A-6F86-4FD0-9C1E-8066CF97EA76}" srcOrd="1" destOrd="0" parTransId="{D5A31044-99C4-422E-87E4-85D80B4330D3}" sibTransId="{A4EEE703-1C6F-4F90-893C-FC02A738D3E7}"/>
    <dgm:cxn modelId="{257B451D-1EDA-4BE6-A8F9-94F05908424A}" type="presParOf" srcId="{D5735428-B665-4DC1-9546-0CB0EF32C4FE}" destId="{2EDC51B8-EBE2-4C4E-B928-CEB14B34FC35}" srcOrd="0" destOrd="0" presId="urn:microsoft.com/office/officeart/2005/8/layout/hProcess9"/>
    <dgm:cxn modelId="{D021DAB7-C8BB-4286-905A-58359C6D8CD5}" type="presParOf" srcId="{D5735428-B665-4DC1-9546-0CB0EF32C4FE}" destId="{31C5E0C3-B03F-4BEB-A417-47B6FFE3E27B}" srcOrd="1" destOrd="0" presId="urn:microsoft.com/office/officeart/2005/8/layout/hProcess9"/>
    <dgm:cxn modelId="{9A993466-5F89-454B-AE64-E1637AAB901D}" type="presParOf" srcId="{31C5E0C3-B03F-4BEB-A417-47B6FFE3E27B}" destId="{964CBA8C-53AB-4E99-BF80-374D68387DEB}" srcOrd="0" destOrd="0" presId="urn:microsoft.com/office/officeart/2005/8/layout/hProcess9"/>
    <dgm:cxn modelId="{9E096D67-1038-4E78-B553-BDD1F1325384}" type="presParOf" srcId="{31C5E0C3-B03F-4BEB-A417-47B6FFE3E27B}" destId="{CF272F0E-F7E8-4B8E-8929-9DD7D96883E5}" srcOrd="1" destOrd="0" presId="urn:microsoft.com/office/officeart/2005/8/layout/hProcess9"/>
    <dgm:cxn modelId="{1B8D3CC6-B76D-4CD4-B749-F95109C8782C}" type="presParOf" srcId="{31C5E0C3-B03F-4BEB-A417-47B6FFE3E27B}" destId="{7474BB79-3BE1-4273-9175-237F19655E84}" srcOrd="2" destOrd="0" presId="urn:microsoft.com/office/officeart/2005/8/layout/hProcess9"/>
    <dgm:cxn modelId="{E58E20F0-ED65-42D0-8241-D0D02C2B6443}" type="presParOf" srcId="{31C5E0C3-B03F-4BEB-A417-47B6FFE3E27B}" destId="{BFB2B92D-D0C7-4F71-9B81-C1BEB1FE64BA}" srcOrd="3" destOrd="0" presId="urn:microsoft.com/office/officeart/2005/8/layout/hProcess9"/>
    <dgm:cxn modelId="{261A79AE-46B1-46E2-93B9-42B5697BA500}" type="presParOf" srcId="{31C5E0C3-B03F-4BEB-A417-47B6FFE3E27B}" destId="{82CC5219-67F5-4D47-B61F-6C6085347F4F}" srcOrd="4" destOrd="0" presId="urn:microsoft.com/office/officeart/2005/8/layout/hProcess9"/>
    <dgm:cxn modelId="{08D88844-DF4A-4C9E-8DAB-2778D8789E4E}" type="presParOf" srcId="{31C5E0C3-B03F-4BEB-A417-47B6FFE3E27B}" destId="{B5286C95-14D4-490D-8B2D-3DCEB4115DB5}" srcOrd="5" destOrd="0" presId="urn:microsoft.com/office/officeart/2005/8/layout/hProcess9"/>
    <dgm:cxn modelId="{AD766279-95F9-477F-AB8F-40AF13DF1C87}" type="presParOf" srcId="{31C5E0C3-B03F-4BEB-A417-47B6FFE3E27B}" destId="{A5E0DB09-29B3-4887-BDA4-FEFA8E2E6E26}" srcOrd="6" destOrd="0" presId="urn:microsoft.com/office/officeart/2005/8/layout/hProcess9"/>
    <dgm:cxn modelId="{19B44296-F924-449C-8ADC-4EB8B1DA3B6B}" type="presParOf" srcId="{31C5E0C3-B03F-4BEB-A417-47B6FFE3E27B}" destId="{4C2BBCCB-0ADB-4133-BDE5-64189695A829}" srcOrd="7" destOrd="0" presId="urn:microsoft.com/office/officeart/2005/8/layout/hProcess9"/>
    <dgm:cxn modelId="{ABF14119-125B-4080-B71A-EE63305CDD9A}" type="presParOf" srcId="{31C5E0C3-B03F-4BEB-A417-47B6FFE3E27B}" destId="{D5FA94F1-3C1C-48C0-A180-BA99E259F87E}" srcOrd="8" destOrd="0" presId="urn:microsoft.com/office/officeart/2005/8/layout/hProcess9"/>
    <dgm:cxn modelId="{E9940B2E-F7D7-4D6F-9481-653E54764972}" type="presParOf" srcId="{31C5E0C3-B03F-4BEB-A417-47B6FFE3E27B}" destId="{C67AFE23-5391-4CAF-8221-E2CE769D3143}" srcOrd="9" destOrd="0" presId="urn:microsoft.com/office/officeart/2005/8/layout/hProcess9"/>
    <dgm:cxn modelId="{E6E5E0D2-878C-40B3-A4CD-3F929A743500}" type="presParOf" srcId="{31C5E0C3-B03F-4BEB-A417-47B6FFE3E27B}" destId="{34598D6C-4A4A-41C7-8508-61E0C579B412}" srcOrd="10" destOrd="0" presId="urn:microsoft.com/office/officeart/2005/8/layout/hProcess9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8ADD5B-20F2-4FF4-9E4E-005D5B18F331}" type="doc">
      <dgm:prSet loTypeId="urn:microsoft.com/office/officeart/2005/8/layout/hProcess9" loCatId="process" qsTypeId="urn:microsoft.com/office/officeart/2005/8/quickstyle/simple4" qsCatId="simple" csTypeId="urn:microsoft.com/office/officeart/2005/8/colors/colorful4" csCatId="colorful" phldr="1"/>
      <dgm:spPr/>
    </dgm:pt>
    <dgm:pt modelId="{B432659E-78F7-4CFF-8A3C-FB62031DAE9F}">
      <dgm:prSet phldrT="[Text]"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7CCF1-192B-4756-B4AC-DD2C0EDBF9DF}" type="parTrans" cxnId="{86B7861D-E5E1-442B-AD8E-B7220C2444C5}">
      <dgm:prSet/>
      <dgm:spPr/>
      <dgm:t>
        <a:bodyPr/>
        <a:lstStyle/>
        <a:p>
          <a:endParaRPr lang="en-US" b="1"/>
        </a:p>
      </dgm:t>
    </dgm:pt>
    <dgm:pt modelId="{B691217C-17C4-4EE1-AC06-4C21BC6C055B}" type="sibTrans" cxnId="{86B7861D-E5E1-442B-AD8E-B7220C2444C5}">
      <dgm:prSet/>
      <dgm:spPr/>
      <dgm:t>
        <a:bodyPr/>
        <a:lstStyle/>
        <a:p>
          <a:endParaRPr lang="en-US" b="1"/>
        </a:p>
      </dgm:t>
    </dgm:pt>
    <dgm:pt modelId="{194C9D3A-6F86-4FD0-9C1E-8066CF97EA76}">
      <dgm:prSet phldrT="[Text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A31044-99C4-422E-87E4-85D80B4330D3}" type="parTrans" cxnId="{DEC92726-8A01-45B3-A14E-6A919A7F17B3}">
      <dgm:prSet/>
      <dgm:spPr/>
      <dgm:t>
        <a:bodyPr/>
        <a:lstStyle/>
        <a:p>
          <a:endParaRPr lang="en-US" b="1"/>
        </a:p>
      </dgm:t>
    </dgm:pt>
    <dgm:pt modelId="{A4EEE703-1C6F-4F90-893C-FC02A738D3E7}" type="sibTrans" cxnId="{DEC92726-8A01-45B3-A14E-6A919A7F17B3}">
      <dgm:prSet/>
      <dgm:spPr/>
      <dgm:t>
        <a:bodyPr/>
        <a:lstStyle/>
        <a:p>
          <a:endParaRPr lang="en-US" b="1"/>
        </a:p>
      </dgm:t>
    </dgm:pt>
    <dgm:pt modelId="{B9275FD5-4763-41A4-9531-92D68AB487BF}">
      <dgm:prSet phldrT="[Text]" custT="1"/>
      <dgm:spPr>
        <a:solidFill>
          <a:schemeClr val="accent2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 algn="r"/>
          <a:r>
            <a:rPr lang="en-US" sz="1200" b="1" dirty="0" smtClean="0"/>
            <a:t>     </a:t>
          </a:r>
          <a:endParaRPr lang="en-US" sz="1240" b="1" baseline="0" dirty="0"/>
        </a:p>
      </dgm:t>
    </dgm:pt>
    <dgm:pt modelId="{4804D026-787C-49B3-A134-5A99447D51C5}" type="parTrans" cxnId="{D40C199B-D7F2-4B60-B364-1F540A8D4AC9}">
      <dgm:prSet/>
      <dgm:spPr/>
      <dgm:t>
        <a:bodyPr/>
        <a:lstStyle/>
        <a:p>
          <a:endParaRPr lang="en-US" b="1"/>
        </a:p>
      </dgm:t>
    </dgm:pt>
    <dgm:pt modelId="{2CBA0C14-C5D9-4ED2-8C19-59F31D37546C}" type="sibTrans" cxnId="{D40C199B-D7F2-4B60-B364-1F540A8D4AC9}">
      <dgm:prSet/>
      <dgm:spPr/>
      <dgm:t>
        <a:bodyPr/>
        <a:lstStyle/>
        <a:p>
          <a:endParaRPr lang="en-US" b="1"/>
        </a:p>
      </dgm:t>
    </dgm:pt>
    <dgm:pt modelId="{C93C879B-506B-4C8C-8FAC-90C21D54F328}">
      <dgm:prSet phldrT="[Text]" custT="1"/>
      <dgm:spPr>
        <a:solidFill>
          <a:schemeClr val="accent5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900" b="0" baseline="0" dirty="0" smtClean="0"/>
        </a:p>
      </dgm:t>
    </dgm:pt>
    <dgm:pt modelId="{88D8E94E-A9B6-4939-BCFE-72BB4EBB32F1}" type="sibTrans" cxnId="{30D3D495-C986-43D1-B323-8A279548FA75}">
      <dgm:prSet/>
      <dgm:spPr/>
      <dgm:t>
        <a:bodyPr/>
        <a:lstStyle/>
        <a:p>
          <a:endParaRPr lang="en-US" b="1"/>
        </a:p>
      </dgm:t>
    </dgm:pt>
    <dgm:pt modelId="{D8590054-8D54-4336-8B5F-98E9B08BCBE7}" type="parTrans" cxnId="{30D3D495-C986-43D1-B323-8A279548FA75}">
      <dgm:prSet/>
      <dgm:spPr/>
      <dgm:t>
        <a:bodyPr/>
        <a:lstStyle/>
        <a:p>
          <a:endParaRPr lang="en-US" b="1"/>
        </a:p>
      </dgm:t>
    </dgm:pt>
    <dgm:pt modelId="{230C30F1-0C56-4CAD-A366-083FB33F3390}">
      <dgm:prSet phldrT="[Text]" custT="1"/>
      <dgm:spPr>
        <a:solidFill>
          <a:schemeClr val="accent6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tIns="182880" anchor="t"/>
        <a:lstStyle/>
        <a:p>
          <a:pPr algn="r"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solidFill>
                <a:schemeClr val="bg1"/>
              </a:solidFill>
            </a:rPr>
            <a:t> 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solidFill>
                <a:schemeClr val="bg1"/>
              </a:solidFill>
            </a:rPr>
            <a:t> </a:t>
          </a:r>
          <a:endParaRPr lang="en-US" sz="1400" b="1" dirty="0">
            <a:solidFill>
              <a:schemeClr val="bg1"/>
            </a:solidFill>
          </a:endParaRPr>
        </a:p>
      </dgm:t>
    </dgm:pt>
    <dgm:pt modelId="{C5E0589E-14AA-428D-B047-A4249D3F8D72}" type="sibTrans" cxnId="{7644FFC9-4A43-44BF-A0E9-2DD241EB79E1}">
      <dgm:prSet/>
      <dgm:spPr/>
      <dgm:t>
        <a:bodyPr/>
        <a:lstStyle/>
        <a:p>
          <a:endParaRPr lang="en-US" b="1"/>
        </a:p>
      </dgm:t>
    </dgm:pt>
    <dgm:pt modelId="{6D2E09C9-1C4C-46E0-859D-9F47C21AD12F}" type="parTrans" cxnId="{7644FFC9-4A43-44BF-A0E9-2DD241EB79E1}">
      <dgm:prSet/>
      <dgm:spPr/>
      <dgm:t>
        <a:bodyPr/>
        <a:lstStyle/>
        <a:p>
          <a:endParaRPr lang="en-US" b="1"/>
        </a:p>
      </dgm:t>
    </dgm:pt>
    <dgm:pt modelId="{4300FA27-D363-43DD-8CA0-C5540575E29E}">
      <dgm:prSet phldrT="[Text]"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 marL="0" indent="0" algn="l">
            <a:tabLst>
              <a:tab pos="403225" algn="l"/>
            </a:tabLst>
          </a:pPr>
          <a:r>
            <a:rPr lang="en-US" sz="1400" b="0" dirty="0" smtClean="0"/>
            <a:t> </a:t>
          </a:r>
          <a:endParaRPr lang="en-US" sz="1400" b="0" dirty="0"/>
        </a:p>
      </dgm:t>
    </dgm:pt>
    <dgm:pt modelId="{1A3B99AC-7DA9-4130-B3F5-56642EF6CD04}" type="sibTrans" cxnId="{B3AD2097-D514-492E-9FC8-C96F6C1CDC6F}">
      <dgm:prSet/>
      <dgm:spPr/>
      <dgm:t>
        <a:bodyPr/>
        <a:lstStyle/>
        <a:p>
          <a:endParaRPr lang="en-US" b="1"/>
        </a:p>
      </dgm:t>
    </dgm:pt>
    <dgm:pt modelId="{EEB88159-F724-4927-8275-6340C3A0600D}" type="parTrans" cxnId="{B3AD2097-D514-492E-9FC8-C96F6C1CDC6F}">
      <dgm:prSet/>
      <dgm:spPr/>
      <dgm:t>
        <a:bodyPr/>
        <a:lstStyle/>
        <a:p>
          <a:endParaRPr lang="en-US" b="1"/>
        </a:p>
      </dgm:t>
    </dgm:pt>
    <dgm:pt modelId="{D5735428-B665-4DC1-9546-0CB0EF32C4FE}" type="pres">
      <dgm:prSet presAssocID="{9B8ADD5B-20F2-4FF4-9E4E-005D5B18F331}" presName="CompostProcess" presStyleCnt="0">
        <dgm:presLayoutVars>
          <dgm:dir/>
          <dgm:resizeHandles val="exact"/>
        </dgm:presLayoutVars>
      </dgm:prSet>
      <dgm:spPr/>
    </dgm:pt>
    <dgm:pt modelId="{2EDC51B8-EBE2-4C4E-B928-CEB14B34FC35}" type="pres">
      <dgm:prSet presAssocID="{9B8ADD5B-20F2-4FF4-9E4E-005D5B18F331}" presName="arrow" presStyleLbl="bgShp" presStyleIdx="0" presStyleCnt="1" custScaleX="99302" custLinFactNeighborY="-390"/>
      <dgm:spPr/>
      <dgm:t>
        <a:bodyPr/>
        <a:lstStyle/>
        <a:p>
          <a:endParaRPr lang="en-US"/>
        </a:p>
      </dgm:t>
    </dgm:pt>
    <dgm:pt modelId="{31C5E0C3-B03F-4BEB-A417-47B6FFE3E27B}" type="pres">
      <dgm:prSet presAssocID="{9B8ADD5B-20F2-4FF4-9E4E-005D5B18F331}" presName="linearProcess" presStyleCnt="0"/>
      <dgm:spPr/>
    </dgm:pt>
    <dgm:pt modelId="{964CBA8C-53AB-4E99-BF80-374D68387DEB}" type="pres">
      <dgm:prSet presAssocID="{B432659E-78F7-4CFF-8A3C-FB62031DAE9F}" presName="textNode" presStyleLbl="node1" presStyleIdx="0" presStyleCnt="6" custScaleX="2000000" custLinFactX="297032" custLinFactNeighborX="300000" custLinFactNeighborY="14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CF272F0E-F7E8-4B8E-8929-9DD7D96883E5}" type="pres">
      <dgm:prSet presAssocID="{B691217C-17C4-4EE1-AC06-4C21BC6C055B}" presName="sibTrans" presStyleCnt="0"/>
      <dgm:spPr/>
    </dgm:pt>
    <dgm:pt modelId="{7474BB79-3BE1-4273-9175-237F19655E84}" type="pres">
      <dgm:prSet presAssocID="{194C9D3A-6F86-4FD0-9C1E-8066CF97EA76}" presName="textNode" presStyleLbl="node1" presStyleIdx="1" presStyleCnt="6" custScaleX="2000000" custLinFactX="268067" custLinFactNeighborX="300000" custLinFactNeighborY="292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BFB2B92D-D0C7-4F71-9B81-C1BEB1FE64BA}" type="pres">
      <dgm:prSet presAssocID="{A4EEE703-1C6F-4F90-893C-FC02A738D3E7}" presName="sibTrans" presStyleCnt="0"/>
      <dgm:spPr/>
    </dgm:pt>
    <dgm:pt modelId="{82CC5219-67F5-4D47-B61F-6C6085347F4F}" type="pres">
      <dgm:prSet presAssocID="{4300FA27-D363-43DD-8CA0-C5540575E29E}" presName="textNode" presStyleLbl="node1" presStyleIdx="2" presStyleCnt="6" custScaleX="1998567" custLinFactX="154806" custLinFactNeighborX="200000" custLinFactNeighborY="427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B5286C95-14D4-490D-8B2D-3DCEB4115DB5}" type="pres">
      <dgm:prSet presAssocID="{1A3B99AC-7DA9-4130-B3F5-56642EF6CD04}" presName="sibTrans" presStyleCnt="0"/>
      <dgm:spPr/>
    </dgm:pt>
    <dgm:pt modelId="{A5E0DB09-29B3-4887-BDA4-FEFA8E2E6E26}" type="pres">
      <dgm:prSet presAssocID="{B9275FD5-4763-41A4-9531-92D68AB487BF}" presName="textNode" presStyleLbl="node1" presStyleIdx="3" presStyleCnt="6" custScaleX="2000000" custLinFactX="156836" custLinFactNeighborX="200000" custLinFactNeighborY="27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4C2BBCCB-0ADB-4133-BDE5-64189695A829}" type="pres">
      <dgm:prSet presAssocID="{2CBA0C14-C5D9-4ED2-8C19-59F31D37546C}" presName="sibTrans" presStyleCnt="0"/>
      <dgm:spPr/>
    </dgm:pt>
    <dgm:pt modelId="{D5FA94F1-3C1C-48C0-A180-BA99E259F87E}" type="pres">
      <dgm:prSet presAssocID="{C93C879B-506B-4C8C-8FAC-90C21D54F328}" presName="textNode" presStyleLbl="node1" presStyleIdx="4" presStyleCnt="6" custScaleX="2000000" custLinFactX="119690" custLinFactNeighborX="200000" custLinFactNeighborY="27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C67AFE23-5391-4CAF-8221-E2CE769D3143}" type="pres">
      <dgm:prSet presAssocID="{88D8E94E-A9B6-4939-BCFE-72BB4EBB32F1}" presName="sibTrans" presStyleCnt="0"/>
      <dgm:spPr/>
    </dgm:pt>
    <dgm:pt modelId="{34598D6C-4A4A-41C7-8508-61E0C579B412}" type="pres">
      <dgm:prSet presAssocID="{230C30F1-0C56-4CAD-A366-083FB33F3390}" presName="textNode" presStyleLbl="node1" presStyleIdx="5" presStyleCnt="6" custScaleX="2000000" custLinFactX="-23793" custLinFactNeighborX="-100000" custLinFactNeighborY="1948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52953ADE-132B-4664-A63E-4269306B1A8F}" type="presOf" srcId="{B9275FD5-4763-41A4-9531-92D68AB487BF}" destId="{A5E0DB09-29B3-4887-BDA4-FEFA8E2E6E26}" srcOrd="0" destOrd="0" presId="urn:microsoft.com/office/officeart/2005/8/layout/hProcess9"/>
    <dgm:cxn modelId="{4994DA58-C77C-42A9-BDBC-E8F29E9D4EDB}" type="presOf" srcId="{C93C879B-506B-4C8C-8FAC-90C21D54F328}" destId="{D5FA94F1-3C1C-48C0-A180-BA99E259F87E}" srcOrd="0" destOrd="0" presId="urn:microsoft.com/office/officeart/2005/8/layout/hProcess9"/>
    <dgm:cxn modelId="{D40C199B-D7F2-4B60-B364-1F540A8D4AC9}" srcId="{9B8ADD5B-20F2-4FF4-9E4E-005D5B18F331}" destId="{B9275FD5-4763-41A4-9531-92D68AB487BF}" srcOrd="3" destOrd="0" parTransId="{4804D026-787C-49B3-A134-5A99447D51C5}" sibTransId="{2CBA0C14-C5D9-4ED2-8C19-59F31D37546C}"/>
    <dgm:cxn modelId="{7644FFC9-4A43-44BF-A0E9-2DD241EB79E1}" srcId="{9B8ADD5B-20F2-4FF4-9E4E-005D5B18F331}" destId="{230C30F1-0C56-4CAD-A366-083FB33F3390}" srcOrd="5" destOrd="0" parTransId="{6D2E09C9-1C4C-46E0-859D-9F47C21AD12F}" sibTransId="{C5E0589E-14AA-428D-B047-A4249D3F8D72}"/>
    <dgm:cxn modelId="{30D3D495-C986-43D1-B323-8A279548FA75}" srcId="{9B8ADD5B-20F2-4FF4-9E4E-005D5B18F331}" destId="{C93C879B-506B-4C8C-8FAC-90C21D54F328}" srcOrd="4" destOrd="0" parTransId="{D8590054-8D54-4336-8B5F-98E9B08BCBE7}" sibTransId="{88D8E94E-A9B6-4939-BCFE-72BB4EBB32F1}"/>
    <dgm:cxn modelId="{28E404A4-47DB-47EF-B25F-9D2F0576987E}" type="presOf" srcId="{230C30F1-0C56-4CAD-A366-083FB33F3390}" destId="{34598D6C-4A4A-41C7-8508-61E0C579B412}" srcOrd="0" destOrd="0" presId="urn:microsoft.com/office/officeart/2005/8/layout/hProcess9"/>
    <dgm:cxn modelId="{DEC92726-8A01-45B3-A14E-6A919A7F17B3}" srcId="{9B8ADD5B-20F2-4FF4-9E4E-005D5B18F331}" destId="{194C9D3A-6F86-4FD0-9C1E-8066CF97EA76}" srcOrd="1" destOrd="0" parTransId="{D5A31044-99C4-422E-87E4-85D80B4330D3}" sibTransId="{A4EEE703-1C6F-4F90-893C-FC02A738D3E7}"/>
    <dgm:cxn modelId="{86B7861D-E5E1-442B-AD8E-B7220C2444C5}" srcId="{9B8ADD5B-20F2-4FF4-9E4E-005D5B18F331}" destId="{B432659E-78F7-4CFF-8A3C-FB62031DAE9F}" srcOrd="0" destOrd="0" parTransId="{93A7CCF1-192B-4756-B4AC-DD2C0EDBF9DF}" sibTransId="{B691217C-17C4-4EE1-AC06-4C21BC6C055B}"/>
    <dgm:cxn modelId="{8D70064E-B486-40EC-913D-3E1E8A342D31}" type="presOf" srcId="{9B8ADD5B-20F2-4FF4-9E4E-005D5B18F331}" destId="{D5735428-B665-4DC1-9546-0CB0EF32C4FE}" srcOrd="0" destOrd="0" presId="urn:microsoft.com/office/officeart/2005/8/layout/hProcess9"/>
    <dgm:cxn modelId="{6F0D1CC1-4999-4E2A-9819-338ED4DFCAF8}" type="presOf" srcId="{4300FA27-D363-43DD-8CA0-C5540575E29E}" destId="{82CC5219-67F5-4D47-B61F-6C6085347F4F}" srcOrd="0" destOrd="0" presId="urn:microsoft.com/office/officeart/2005/8/layout/hProcess9"/>
    <dgm:cxn modelId="{9BD1EBDB-61E6-45EA-9D76-442EF1526687}" type="presOf" srcId="{B432659E-78F7-4CFF-8A3C-FB62031DAE9F}" destId="{964CBA8C-53AB-4E99-BF80-374D68387DEB}" srcOrd="0" destOrd="0" presId="urn:microsoft.com/office/officeart/2005/8/layout/hProcess9"/>
    <dgm:cxn modelId="{B3AD2097-D514-492E-9FC8-C96F6C1CDC6F}" srcId="{9B8ADD5B-20F2-4FF4-9E4E-005D5B18F331}" destId="{4300FA27-D363-43DD-8CA0-C5540575E29E}" srcOrd="2" destOrd="0" parTransId="{EEB88159-F724-4927-8275-6340C3A0600D}" sibTransId="{1A3B99AC-7DA9-4130-B3F5-56642EF6CD04}"/>
    <dgm:cxn modelId="{EEB12EA9-C13B-49EB-B601-4832FB9BFD08}" type="presOf" srcId="{194C9D3A-6F86-4FD0-9C1E-8066CF97EA76}" destId="{7474BB79-3BE1-4273-9175-237F19655E84}" srcOrd="0" destOrd="0" presId="urn:microsoft.com/office/officeart/2005/8/layout/hProcess9"/>
    <dgm:cxn modelId="{874C4BA0-0AED-492E-B486-BB3FF40C9D82}" type="presParOf" srcId="{D5735428-B665-4DC1-9546-0CB0EF32C4FE}" destId="{2EDC51B8-EBE2-4C4E-B928-CEB14B34FC35}" srcOrd="0" destOrd="0" presId="urn:microsoft.com/office/officeart/2005/8/layout/hProcess9"/>
    <dgm:cxn modelId="{8041C87C-C4A8-4642-B0B9-98AC7B29C61D}" type="presParOf" srcId="{D5735428-B665-4DC1-9546-0CB0EF32C4FE}" destId="{31C5E0C3-B03F-4BEB-A417-47B6FFE3E27B}" srcOrd="1" destOrd="0" presId="urn:microsoft.com/office/officeart/2005/8/layout/hProcess9"/>
    <dgm:cxn modelId="{ADCD194B-DAF1-4D5A-8352-BE9CFD7F8D7D}" type="presParOf" srcId="{31C5E0C3-B03F-4BEB-A417-47B6FFE3E27B}" destId="{964CBA8C-53AB-4E99-BF80-374D68387DEB}" srcOrd="0" destOrd="0" presId="urn:microsoft.com/office/officeart/2005/8/layout/hProcess9"/>
    <dgm:cxn modelId="{74015BC6-371A-4A29-A875-1A47A0A9692C}" type="presParOf" srcId="{31C5E0C3-B03F-4BEB-A417-47B6FFE3E27B}" destId="{CF272F0E-F7E8-4B8E-8929-9DD7D96883E5}" srcOrd="1" destOrd="0" presId="urn:microsoft.com/office/officeart/2005/8/layout/hProcess9"/>
    <dgm:cxn modelId="{B6D28042-78C4-473A-A914-F55DD4CB0D06}" type="presParOf" srcId="{31C5E0C3-B03F-4BEB-A417-47B6FFE3E27B}" destId="{7474BB79-3BE1-4273-9175-237F19655E84}" srcOrd="2" destOrd="0" presId="urn:microsoft.com/office/officeart/2005/8/layout/hProcess9"/>
    <dgm:cxn modelId="{5235ECFE-0CF6-4BFB-B730-20E4FBA33DF6}" type="presParOf" srcId="{31C5E0C3-B03F-4BEB-A417-47B6FFE3E27B}" destId="{BFB2B92D-D0C7-4F71-9B81-C1BEB1FE64BA}" srcOrd="3" destOrd="0" presId="urn:microsoft.com/office/officeart/2005/8/layout/hProcess9"/>
    <dgm:cxn modelId="{EBB60847-0FFF-4769-9E87-1327B7A940EB}" type="presParOf" srcId="{31C5E0C3-B03F-4BEB-A417-47B6FFE3E27B}" destId="{82CC5219-67F5-4D47-B61F-6C6085347F4F}" srcOrd="4" destOrd="0" presId="urn:microsoft.com/office/officeart/2005/8/layout/hProcess9"/>
    <dgm:cxn modelId="{A0A88A4B-C5B1-42B9-9D5B-7E4B0F134B74}" type="presParOf" srcId="{31C5E0C3-B03F-4BEB-A417-47B6FFE3E27B}" destId="{B5286C95-14D4-490D-8B2D-3DCEB4115DB5}" srcOrd="5" destOrd="0" presId="urn:microsoft.com/office/officeart/2005/8/layout/hProcess9"/>
    <dgm:cxn modelId="{7CBCD501-EC82-4A9C-B124-A7CA868EB4D6}" type="presParOf" srcId="{31C5E0C3-B03F-4BEB-A417-47B6FFE3E27B}" destId="{A5E0DB09-29B3-4887-BDA4-FEFA8E2E6E26}" srcOrd="6" destOrd="0" presId="urn:microsoft.com/office/officeart/2005/8/layout/hProcess9"/>
    <dgm:cxn modelId="{5857E919-8D8F-4D74-A060-E2882B7FCCB4}" type="presParOf" srcId="{31C5E0C3-B03F-4BEB-A417-47B6FFE3E27B}" destId="{4C2BBCCB-0ADB-4133-BDE5-64189695A829}" srcOrd="7" destOrd="0" presId="urn:microsoft.com/office/officeart/2005/8/layout/hProcess9"/>
    <dgm:cxn modelId="{6E1E347B-81FC-4293-81D3-5926E9083800}" type="presParOf" srcId="{31C5E0C3-B03F-4BEB-A417-47B6FFE3E27B}" destId="{D5FA94F1-3C1C-48C0-A180-BA99E259F87E}" srcOrd="8" destOrd="0" presId="urn:microsoft.com/office/officeart/2005/8/layout/hProcess9"/>
    <dgm:cxn modelId="{EF4CDF99-7BCD-4A0F-B2A4-9132C9187391}" type="presParOf" srcId="{31C5E0C3-B03F-4BEB-A417-47B6FFE3E27B}" destId="{C67AFE23-5391-4CAF-8221-E2CE769D3143}" srcOrd="9" destOrd="0" presId="urn:microsoft.com/office/officeart/2005/8/layout/hProcess9"/>
    <dgm:cxn modelId="{8D72FC74-2033-4DB5-8803-BC8FAA6268C0}" type="presParOf" srcId="{31C5E0C3-B03F-4BEB-A417-47B6FFE3E27B}" destId="{34598D6C-4A4A-41C7-8508-61E0C579B412}" srcOrd="10" destOrd="0" presId="urn:microsoft.com/office/officeart/2005/8/layout/hProcess9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6931FC-5953-430D-9241-21A4C331717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DBB8027-168B-485E-A09C-5A720815B7F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E01C5FE-BDE5-4C96-B05D-7258EB339922}" type="parTrans" cxnId="{A36C5FE8-6F0C-4135-8FA6-DD387254A234}">
      <dgm:prSet/>
      <dgm:spPr/>
      <dgm:t>
        <a:bodyPr/>
        <a:lstStyle/>
        <a:p>
          <a:endParaRPr lang="en-US"/>
        </a:p>
      </dgm:t>
    </dgm:pt>
    <dgm:pt modelId="{E0E5281E-ECFF-4210-B80E-8C47E7AE0610}" type="sibTrans" cxnId="{A36C5FE8-6F0C-4135-8FA6-DD387254A234}">
      <dgm:prSet/>
      <dgm:spPr/>
      <dgm:t>
        <a:bodyPr/>
        <a:lstStyle/>
        <a:p>
          <a:endParaRPr lang="en-US"/>
        </a:p>
      </dgm:t>
    </dgm:pt>
    <dgm:pt modelId="{F742377D-D517-4BD1-95BB-EF651ECA32D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0DB7568-FBAF-4A69-8A40-9AACE28D40A7}" type="parTrans" cxnId="{FA93FEA0-3646-4B1C-A3ED-617BAC4C53CC}">
      <dgm:prSet/>
      <dgm:spPr/>
      <dgm:t>
        <a:bodyPr/>
        <a:lstStyle/>
        <a:p>
          <a:endParaRPr lang="en-US"/>
        </a:p>
      </dgm:t>
    </dgm:pt>
    <dgm:pt modelId="{257E4BA3-18E9-4BBC-B483-895C96A9D599}" type="sibTrans" cxnId="{FA93FEA0-3646-4B1C-A3ED-617BAC4C53CC}">
      <dgm:prSet/>
      <dgm:spPr/>
      <dgm:t>
        <a:bodyPr/>
        <a:lstStyle/>
        <a:p>
          <a:endParaRPr lang="en-US"/>
        </a:p>
      </dgm:t>
    </dgm:pt>
    <dgm:pt modelId="{05F25A8A-393D-4022-AA71-DFF381D292B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DD155B2-2E10-4EB1-B204-C55E83F85F6E}" type="sibTrans" cxnId="{7210962E-6464-4982-96D0-F0D2B3688506}">
      <dgm:prSet/>
      <dgm:spPr/>
      <dgm:t>
        <a:bodyPr/>
        <a:lstStyle/>
        <a:p>
          <a:endParaRPr lang="en-US"/>
        </a:p>
      </dgm:t>
    </dgm:pt>
    <dgm:pt modelId="{D8B708F5-8DAF-4F3C-B30D-14BC030107BA}" type="parTrans" cxnId="{7210962E-6464-4982-96D0-F0D2B3688506}">
      <dgm:prSet/>
      <dgm:spPr/>
      <dgm:t>
        <a:bodyPr/>
        <a:lstStyle/>
        <a:p>
          <a:endParaRPr lang="en-US"/>
        </a:p>
      </dgm:t>
    </dgm:pt>
    <dgm:pt modelId="{7DD7562F-4300-4F8B-A32D-086A43859B43}" type="pres">
      <dgm:prSet presAssocID="{B56931FC-5953-430D-9241-21A4C3317173}" presName="Name0" presStyleCnt="0">
        <dgm:presLayoutVars>
          <dgm:dir/>
          <dgm:animLvl val="lvl"/>
          <dgm:resizeHandles val="exact"/>
        </dgm:presLayoutVars>
      </dgm:prSet>
      <dgm:spPr/>
    </dgm:pt>
    <dgm:pt modelId="{5F460E09-FF2F-4D3F-AC27-003188602B62}" type="pres">
      <dgm:prSet presAssocID="{05F25A8A-393D-4022-AA71-DFF381D292BD}" presName="Name8" presStyleCnt="0"/>
      <dgm:spPr/>
    </dgm:pt>
    <dgm:pt modelId="{8785B280-D13F-4C6D-ABE0-63B0CB92E438}" type="pres">
      <dgm:prSet presAssocID="{05F25A8A-393D-4022-AA71-DFF381D292BD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A8613-A0B0-46C1-AF85-A406073B4287}" type="pres">
      <dgm:prSet presAssocID="{05F25A8A-393D-4022-AA71-DFF381D292B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E688C-700B-4900-AAD6-6C4ABD3A7141}" type="pres">
      <dgm:prSet presAssocID="{3DBB8027-168B-485E-A09C-5A720815B7F3}" presName="Name8" presStyleCnt="0"/>
      <dgm:spPr/>
    </dgm:pt>
    <dgm:pt modelId="{1125DAF1-0CE1-4040-AFD2-2D70DC9528EE}" type="pres">
      <dgm:prSet presAssocID="{3DBB8027-168B-485E-A09C-5A720815B7F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91F8A-E037-434E-81DA-DF8D5B08E224}" type="pres">
      <dgm:prSet presAssocID="{3DBB8027-168B-485E-A09C-5A720815B7F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77340-416F-4C4E-9065-F0FAD8122CE2}" type="pres">
      <dgm:prSet presAssocID="{F742377D-D517-4BD1-95BB-EF651ECA32DC}" presName="Name8" presStyleCnt="0"/>
      <dgm:spPr/>
    </dgm:pt>
    <dgm:pt modelId="{9370597A-A4F3-46E0-8AAF-A79BEFDF015D}" type="pres">
      <dgm:prSet presAssocID="{F742377D-D517-4BD1-95BB-EF651ECA32DC}" presName="level" presStyleLbl="node1" presStyleIdx="2" presStyleCnt="3" custLinFactNeighborX="-1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87A54-D595-4067-A481-7B70181A4D68}" type="pres">
      <dgm:prSet presAssocID="{F742377D-D517-4BD1-95BB-EF651ECA32D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93FEA0-3646-4B1C-A3ED-617BAC4C53CC}" srcId="{B56931FC-5953-430D-9241-21A4C3317173}" destId="{F742377D-D517-4BD1-95BB-EF651ECA32DC}" srcOrd="2" destOrd="0" parTransId="{20DB7568-FBAF-4A69-8A40-9AACE28D40A7}" sibTransId="{257E4BA3-18E9-4BBC-B483-895C96A9D599}"/>
    <dgm:cxn modelId="{E5C720CD-2A92-4B56-9BBB-130351D0980B}" type="presOf" srcId="{F742377D-D517-4BD1-95BB-EF651ECA32DC}" destId="{9370597A-A4F3-46E0-8AAF-A79BEFDF015D}" srcOrd="0" destOrd="0" presId="urn:microsoft.com/office/officeart/2005/8/layout/pyramid1"/>
    <dgm:cxn modelId="{B3F66796-5EA5-41E6-8709-65FCC4D213D9}" type="presOf" srcId="{3DBB8027-168B-485E-A09C-5A720815B7F3}" destId="{67F91F8A-E037-434E-81DA-DF8D5B08E224}" srcOrd="1" destOrd="0" presId="urn:microsoft.com/office/officeart/2005/8/layout/pyramid1"/>
    <dgm:cxn modelId="{7210962E-6464-4982-96D0-F0D2B3688506}" srcId="{B56931FC-5953-430D-9241-21A4C3317173}" destId="{05F25A8A-393D-4022-AA71-DFF381D292BD}" srcOrd="0" destOrd="0" parTransId="{D8B708F5-8DAF-4F3C-B30D-14BC030107BA}" sibTransId="{1DD155B2-2E10-4EB1-B204-C55E83F85F6E}"/>
    <dgm:cxn modelId="{8D1BD787-13A6-413D-B143-5D657305A22E}" type="presOf" srcId="{B56931FC-5953-430D-9241-21A4C3317173}" destId="{7DD7562F-4300-4F8B-A32D-086A43859B43}" srcOrd="0" destOrd="0" presId="urn:microsoft.com/office/officeart/2005/8/layout/pyramid1"/>
    <dgm:cxn modelId="{42CE1D53-0D9D-4E06-92DB-32DAC154325D}" type="presOf" srcId="{F742377D-D517-4BD1-95BB-EF651ECA32DC}" destId="{20787A54-D595-4067-A481-7B70181A4D68}" srcOrd="1" destOrd="0" presId="urn:microsoft.com/office/officeart/2005/8/layout/pyramid1"/>
    <dgm:cxn modelId="{7CD26652-EA1E-440F-B356-1F0CA1EB973F}" type="presOf" srcId="{05F25A8A-393D-4022-AA71-DFF381D292BD}" destId="{8785B280-D13F-4C6D-ABE0-63B0CB92E438}" srcOrd="0" destOrd="0" presId="urn:microsoft.com/office/officeart/2005/8/layout/pyramid1"/>
    <dgm:cxn modelId="{A36C5FE8-6F0C-4135-8FA6-DD387254A234}" srcId="{B56931FC-5953-430D-9241-21A4C3317173}" destId="{3DBB8027-168B-485E-A09C-5A720815B7F3}" srcOrd="1" destOrd="0" parTransId="{2E01C5FE-BDE5-4C96-B05D-7258EB339922}" sibTransId="{E0E5281E-ECFF-4210-B80E-8C47E7AE0610}"/>
    <dgm:cxn modelId="{78949203-47D7-412A-951A-57DB203C71CB}" type="presOf" srcId="{3DBB8027-168B-485E-A09C-5A720815B7F3}" destId="{1125DAF1-0CE1-4040-AFD2-2D70DC9528EE}" srcOrd="0" destOrd="0" presId="urn:microsoft.com/office/officeart/2005/8/layout/pyramid1"/>
    <dgm:cxn modelId="{925A092E-C827-4872-892C-33ADD6EF4FF4}" type="presOf" srcId="{05F25A8A-393D-4022-AA71-DFF381D292BD}" destId="{73EA8613-A0B0-46C1-AF85-A406073B4287}" srcOrd="1" destOrd="0" presId="urn:microsoft.com/office/officeart/2005/8/layout/pyramid1"/>
    <dgm:cxn modelId="{24B633FC-7488-491A-B7D6-FD2765B49DF6}" type="presParOf" srcId="{7DD7562F-4300-4F8B-A32D-086A43859B43}" destId="{5F460E09-FF2F-4D3F-AC27-003188602B62}" srcOrd="0" destOrd="0" presId="urn:microsoft.com/office/officeart/2005/8/layout/pyramid1"/>
    <dgm:cxn modelId="{B68A9761-0BB0-4C7D-8C6A-8A0E8E7233AB}" type="presParOf" srcId="{5F460E09-FF2F-4D3F-AC27-003188602B62}" destId="{8785B280-D13F-4C6D-ABE0-63B0CB92E438}" srcOrd="0" destOrd="0" presId="urn:microsoft.com/office/officeart/2005/8/layout/pyramid1"/>
    <dgm:cxn modelId="{90BE38F6-F4D6-4F53-A88D-F8DA61DF1D8B}" type="presParOf" srcId="{5F460E09-FF2F-4D3F-AC27-003188602B62}" destId="{73EA8613-A0B0-46C1-AF85-A406073B4287}" srcOrd="1" destOrd="0" presId="urn:microsoft.com/office/officeart/2005/8/layout/pyramid1"/>
    <dgm:cxn modelId="{6C0DB1C6-A415-4500-81AA-DC2FB302E6E6}" type="presParOf" srcId="{7DD7562F-4300-4F8B-A32D-086A43859B43}" destId="{0CDE688C-700B-4900-AAD6-6C4ABD3A7141}" srcOrd="1" destOrd="0" presId="urn:microsoft.com/office/officeart/2005/8/layout/pyramid1"/>
    <dgm:cxn modelId="{3705C10D-46BD-4D28-A849-F81150D02E2A}" type="presParOf" srcId="{0CDE688C-700B-4900-AAD6-6C4ABD3A7141}" destId="{1125DAF1-0CE1-4040-AFD2-2D70DC9528EE}" srcOrd="0" destOrd="0" presId="urn:microsoft.com/office/officeart/2005/8/layout/pyramid1"/>
    <dgm:cxn modelId="{19082A44-9F07-4FC7-9DA0-C6FAC2C5BBF2}" type="presParOf" srcId="{0CDE688C-700B-4900-AAD6-6C4ABD3A7141}" destId="{67F91F8A-E037-434E-81DA-DF8D5B08E224}" srcOrd="1" destOrd="0" presId="urn:microsoft.com/office/officeart/2005/8/layout/pyramid1"/>
    <dgm:cxn modelId="{3DF83EFA-FAE8-44B8-98AB-2295261173F6}" type="presParOf" srcId="{7DD7562F-4300-4F8B-A32D-086A43859B43}" destId="{81977340-416F-4C4E-9065-F0FAD8122CE2}" srcOrd="2" destOrd="0" presId="urn:microsoft.com/office/officeart/2005/8/layout/pyramid1"/>
    <dgm:cxn modelId="{76A81846-45E5-4304-92AA-80717323FAF8}" type="presParOf" srcId="{81977340-416F-4C4E-9065-F0FAD8122CE2}" destId="{9370597A-A4F3-46E0-8AAF-A79BEFDF015D}" srcOrd="0" destOrd="0" presId="urn:microsoft.com/office/officeart/2005/8/layout/pyramid1"/>
    <dgm:cxn modelId="{72516BBB-9C72-4B76-9A5D-9D848F63CAC4}" type="presParOf" srcId="{81977340-416F-4C4E-9065-F0FAD8122CE2}" destId="{20787A54-D595-4067-A481-7B70181A4D6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8ADD5B-20F2-4FF4-9E4E-005D5B18F331}" type="doc">
      <dgm:prSet loTypeId="urn:microsoft.com/office/officeart/2005/8/layout/hProcess9" loCatId="process" qsTypeId="urn:microsoft.com/office/officeart/2005/8/quickstyle/simple4" qsCatId="simple" csTypeId="urn:microsoft.com/office/officeart/2005/8/colors/colorful4" csCatId="colorful" phldr="1"/>
      <dgm:spPr/>
    </dgm:pt>
    <dgm:pt modelId="{B432659E-78F7-4CFF-8A3C-FB62031DAE9F}">
      <dgm:prSet phldrT="[Text]"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7CCF1-192B-4756-B4AC-DD2C0EDBF9DF}" type="parTrans" cxnId="{86B7861D-E5E1-442B-AD8E-B7220C2444C5}">
      <dgm:prSet/>
      <dgm:spPr/>
      <dgm:t>
        <a:bodyPr/>
        <a:lstStyle/>
        <a:p>
          <a:endParaRPr lang="en-US" b="1"/>
        </a:p>
      </dgm:t>
    </dgm:pt>
    <dgm:pt modelId="{B691217C-17C4-4EE1-AC06-4C21BC6C055B}" type="sibTrans" cxnId="{86B7861D-E5E1-442B-AD8E-B7220C2444C5}">
      <dgm:prSet/>
      <dgm:spPr/>
      <dgm:t>
        <a:bodyPr/>
        <a:lstStyle/>
        <a:p>
          <a:endParaRPr lang="en-US" b="1"/>
        </a:p>
      </dgm:t>
    </dgm:pt>
    <dgm:pt modelId="{194C9D3A-6F86-4FD0-9C1E-8066CF97EA76}">
      <dgm:prSet phldrT="[Text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A31044-99C4-422E-87E4-85D80B4330D3}" type="parTrans" cxnId="{DEC92726-8A01-45B3-A14E-6A919A7F17B3}">
      <dgm:prSet/>
      <dgm:spPr/>
      <dgm:t>
        <a:bodyPr/>
        <a:lstStyle/>
        <a:p>
          <a:endParaRPr lang="en-US" b="1"/>
        </a:p>
      </dgm:t>
    </dgm:pt>
    <dgm:pt modelId="{A4EEE703-1C6F-4F90-893C-FC02A738D3E7}" type="sibTrans" cxnId="{DEC92726-8A01-45B3-A14E-6A919A7F17B3}">
      <dgm:prSet/>
      <dgm:spPr/>
      <dgm:t>
        <a:bodyPr/>
        <a:lstStyle/>
        <a:p>
          <a:endParaRPr lang="en-US" b="1"/>
        </a:p>
      </dgm:t>
    </dgm:pt>
    <dgm:pt modelId="{B9275FD5-4763-41A4-9531-92D68AB487BF}">
      <dgm:prSet phldrT="[Text]" custT="1"/>
      <dgm:spPr>
        <a:solidFill>
          <a:schemeClr val="accent2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 algn="r"/>
          <a:r>
            <a:rPr lang="en-US" sz="1200" b="1" dirty="0" smtClean="0"/>
            <a:t>     </a:t>
          </a:r>
          <a:endParaRPr lang="en-US" sz="1240" b="1" baseline="0" dirty="0"/>
        </a:p>
      </dgm:t>
    </dgm:pt>
    <dgm:pt modelId="{4804D026-787C-49B3-A134-5A99447D51C5}" type="parTrans" cxnId="{D40C199B-D7F2-4B60-B364-1F540A8D4AC9}">
      <dgm:prSet/>
      <dgm:spPr/>
      <dgm:t>
        <a:bodyPr/>
        <a:lstStyle/>
        <a:p>
          <a:endParaRPr lang="en-US" b="1"/>
        </a:p>
      </dgm:t>
    </dgm:pt>
    <dgm:pt modelId="{2CBA0C14-C5D9-4ED2-8C19-59F31D37546C}" type="sibTrans" cxnId="{D40C199B-D7F2-4B60-B364-1F540A8D4AC9}">
      <dgm:prSet/>
      <dgm:spPr/>
      <dgm:t>
        <a:bodyPr/>
        <a:lstStyle/>
        <a:p>
          <a:endParaRPr lang="en-US" b="1"/>
        </a:p>
      </dgm:t>
    </dgm:pt>
    <dgm:pt modelId="{C93C879B-506B-4C8C-8FAC-90C21D54F328}">
      <dgm:prSet phldrT="[Text]" custT="1"/>
      <dgm:spPr>
        <a:solidFill>
          <a:schemeClr val="accent5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900" b="0" baseline="0" dirty="0" smtClean="0"/>
        </a:p>
      </dgm:t>
    </dgm:pt>
    <dgm:pt modelId="{88D8E94E-A9B6-4939-BCFE-72BB4EBB32F1}" type="sibTrans" cxnId="{30D3D495-C986-43D1-B323-8A279548FA75}">
      <dgm:prSet/>
      <dgm:spPr/>
      <dgm:t>
        <a:bodyPr/>
        <a:lstStyle/>
        <a:p>
          <a:endParaRPr lang="en-US" b="1"/>
        </a:p>
      </dgm:t>
    </dgm:pt>
    <dgm:pt modelId="{D8590054-8D54-4336-8B5F-98E9B08BCBE7}" type="parTrans" cxnId="{30D3D495-C986-43D1-B323-8A279548FA75}">
      <dgm:prSet/>
      <dgm:spPr/>
      <dgm:t>
        <a:bodyPr/>
        <a:lstStyle/>
        <a:p>
          <a:endParaRPr lang="en-US" b="1"/>
        </a:p>
      </dgm:t>
    </dgm:pt>
    <dgm:pt modelId="{230C30F1-0C56-4CAD-A366-083FB33F3390}">
      <dgm:prSet phldrT="[Text]" custT="1"/>
      <dgm:spPr>
        <a:solidFill>
          <a:schemeClr val="accent6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tIns="182880" anchor="t"/>
        <a:lstStyle/>
        <a:p>
          <a:pPr algn="r"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solidFill>
                <a:schemeClr val="bg1"/>
              </a:solidFill>
            </a:rPr>
            <a:t> 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solidFill>
                <a:schemeClr val="bg1"/>
              </a:solidFill>
            </a:rPr>
            <a:t> </a:t>
          </a:r>
          <a:endParaRPr lang="en-US" sz="1400" b="1" dirty="0">
            <a:solidFill>
              <a:schemeClr val="bg1"/>
            </a:solidFill>
          </a:endParaRPr>
        </a:p>
      </dgm:t>
    </dgm:pt>
    <dgm:pt modelId="{C5E0589E-14AA-428D-B047-A4249D3F8D72}" type="sibTrans" cxnId="{7644FFC9-4A43-44BF-A0E9-2DD241EB79E1}">
      <dgm:prSet/>
      <dgm:spPr/>
      <dgm:t>
        <a:bodyPr/>
        <a:lstStyle/>
        <a:p>
          <a:endParaRPr lang="en-US" b="1"/>
        </a:p>
      </dgm:t>
    </dgm:pt>
    <dgm:pt modelId="{6D2E09C9-1C4C-46E0-859D-9F47C21AD12F}" type="parTrans" cxnId="{7644FFC9-4A43-44BF-A0E9-2DD241EB79E1}">
      <dgm:prSet/>
      <dgm:spPr/>
      <dgm:t>
        <a:bodyPr/>
        <a:lstStyle/>
        <a:p>
          <a:endParaRPr lang="en-US" b="1"/>
        </a:p>
      </dgm:t>
    </dgm:pt>
    <dgm:pt modelId="{4300FA27-D363-43DD-8CA0-C5540575E29E}">
      <dgm:prSet phldrT="[Text]"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 marL="0" indent="0" algn="l">
            <a:tabLst>
              <a:tab pos="403225" algn="l"/>
            </a:tabLst>
          </a:pPr>
          <a:r>
            <a:rPr lang="en-US" sz="1400" b="0" dirty="0" smtClean="0"/>
            <a:t> </a:t>
          </a:r>
          <a:endParaRPr lang="en-US" sz="1400" b="0" dirty="0"/>
        </a:p>
      </dgm:t>
    </dgm:pt>
    <dgm:pt modelId="{1A3B99AC-7DA9-4130-B3F5-56642EF6CD04}" type="sibTrans" cxnId="{B3AD2097-D514-492E-9FC8-C96F6C1CDC6F}">
      <dgm:prSet/>
      <dgm:spPr/>
      <dgm:t>
        <a:bodyPr/>
        <a:lstStyle/>
        <a:p>
          <a:endParaRPr lang="en-US" b="1"/>
        </a:p>
      </dgm:t>
    </dgm:pt>
    <dgm:pt modelId="{EEB88159-F724-4927-8275-6340C3A0600D}" type="parTrans" cxnId="{B3AD2097-D514-492E-9FC8-C96F6C1CDC6F}">
      <dgm:prSet/>
      <dgm:spPr/>
      <dgm:t>
        <a:bodyPr/>
        <a:lstStyle/>
        <a:p>
          <a:endParaRPr lang="en-US" b="1"/>
        </a:p>
      </dgm:t>
    </dgm:pt>
    <dgm:pt modelId="{D5735428-B665-4DC1-9546-0CB0EF32C4FE}" type="pres">
      <dgm:prSet presAssocID="{9B8ADD5B-20F2-4FF4-9E4E-005D5B18F331}" presName="CompostProcess" presStyleCnt="0">
        <dgm:presLayoutVars>
          <dgm:dir/>
          <dgm:resizeHandles val="exact"/>
        </dgm:presLayoutVars>
      </dgm:prSet>
      <dgm:spPr/>
    </dgm:pt>
    <dgm:pt modelId="{2EDC51B8-EBE2-4C4E-B928-CEB14B34FC35}" type="pres">
      <dgm:prSet presAssocID="{9B8ADD5B-20F2-4FF4-9E4E-005D5B18F331}" presName="arrow" presStyleLbl="bgShp" presStyleIdx="0" presStyleCnt="1" custScaleX="99302" custLinFactNeighborY="-390"/>
      <dgm:spPr/>
      <dgm:t>
        <a:bodyPr/>
        <a:lstStyle/>
        <a:p>
          <a:endParaRPr lang="en-US"/>
        </a:p>
      </dgm:t>
    </dgm:pt>
    <dgm:pt modelId="{31C5E0C3-B03F-4BEB-A417-47B6FFE3E27B}" type="pres">
      <dgm:prSet presAssocID="{9B8ADD5B-20F2-4FF4-9E4E-005D5B18F331}" presName="linearProcess" presStyleCnt="0"/>
      <dgm:spPr/>
    </dgm:pt>
    <dgm:pt modelId="{964CBA8C-53AB-4E99-BF80-374D68387DEB}" type="pres">
      <dgm:prSet presAssocID="{B432659E-78F7-4CFF-8A3C-FB62031DAE9F}" presName="textNode" presStyleLbl="node1" presStyleIdx="0" presStyleCnt="6" custScaleX="2000000" custLinFactX="297032" custLinFactNeighborX="300000" custLinFactNeighborY="14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CF272F0E-F7E8-4B8E-8929-9DD7D96883E5}" type="pres">
      <dgm:prSet presAssocID="{B691217C-17C4-4EE1-AC06-4C21BC6C055B}" presName="sibTrans" presStyleCnt="0"/>
      <dgm:spPr/>
    </dgm:pt>
    <dgm:pt modelId="{7474BB79-3BE1-4273-9175-237F19655E84}" type="pres">
      <dgm:prSet presAssocID="{194C9D3A-6F86-4FD0-9C1E-8066CF97EA76}" presName="textNode" presStyleLbl="node1" presStyleIdx="1" presStyleCnt="6" custScaleX="2000000" custLinFactX="268067" custLinFactNeighborX="300000" custLinFactNeighborY="292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BFB2B92D-D0C7-4F71-9B81-C1BEB1FE64BA}" type="pres">
      <dgm:prSet presAssocID="{A4EEE703-1C6F-4F90-893C-FC02A738D3E7}" presName="sibTrans" presStyleCnt="0"/>
      <dgm:spPr/>
    </dgm:pt>
    <dgm:pt modelId="{82CC5219-67F5-4D47-B61F-6C6085347F4F}" type="pres">
      <dgm:prSet presAssocID="{4300FA27-D363-43DD-8CA0-C5540575E29E}" presName="textNode" presStyleLbl="node1" presStyleIdx="2" presStyleCnt="6" custScaleX="1998567" custLinFactX="154806" custLinFactNeighborX="200000" custLinFactNeighborY="427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B5286C95-14D4-490D-8B2D-3DCEB4115DB5}" type="pres">
      <dgm:prSet presAssocID="{1A3B99AC-7DA9-4130-B3F5-56642EF6CD04}" presName="sibTrans" presStyleCnt="0"/>
      <dgm:spPr/>
    </dgm:pt>
    <dgm:pt modelId="{A5E0DB09-29B3-4887-BDA4-FEFA8E2E6E26}" type="pres">
      <dgm:prSet presAssocID="{B9275FD5-4763-41A4-9531-92D68AB487BF}" presName="textNode" presStyleLbl="node1" presStyleIdx="3" presStyleCnt="6" custScaleX="2000000" custLinFactX="156836" custLinFactNeighborX="200000" custLinFactNeighborY="27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4C2BBCCB-0ADB-4133-BDE5-64189695A829}" type="pres">
      <dgm:prSet presAssocID="{2CBA0C14-C5D9-4ED2-8C19-59F31D37546C}" presName="sibTrans" presStyleCnt="0"/>
      <dgm:spPr/>
    </dgm:pt>
    <dgm:pt modelId="{D5FA94F1-3C1C-48C0-A180-BA99E259F87E}" type="pres">
      <dgm:prSet presAssocID="{C93C879B-506B-4C8C-8FAC-90C21D54F328}" presName="textNode" presStyleLbl="node1" presStyleIdx="4" presStyleCnt="6" custScaleX="2000000" custLinFactX="119690" custLinFactNeighborX="200000" custLinFactNeighborY="27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C67AFE23-5391-4CAF-8221-E2CE769D3143}" type="pres">
      <dgm:prSet presAssocID="{88D8E94E-A9B6-4939-BCFE-72BB4EBB32F1}" presName="sibTrans" presStyleCnt="0"/>
      <dgm:spPr/>
    </dgm:pt>
    <dgm:pt modelId="{34598D6C-4A4A-41C7-8508-61E0C579B412}" type="pres">
      <dgm:prSet presAssocID="{230C30F1-0C56-4CAD-A366-083FB33F3390}" presName="textNode" presStyleLbl="node1" presStyleIdx="5" presStyleCnt="6" custScaleX="2000000" custLinFactX="-23793" custLinFactNeighborX="-100000" custLinFactNeighborY="1948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A664352E-B770-4AB6-9C0D-3BB82D1D793A}" type="presOf" srcId="{4300FA27-D363-43DD-8CA0-C5540575E29E}" destId="{82CC5219-67F5-4D47-B61F-6C6085347F4F}" srcOrd="0" destOrd="0" presId="urn:microsoft.com/office/officeart/2005/8/layout/hProcess9"/>
    <dgm:cxn modelId="{88B21A2A-E136-4499-B917-76A9B5EE32E1}" type="presOf" srcId="{C93C879B-506B-4C8C-8FAC-90C21D54F328}" destId="{D5FA94F1-3C1C-48C0-A180-BA99E259F87E}" srcOrd="0" destOrd="0" presId="urn:microsoft.com/office/officeart/2005/8/layout/hProcess9"/>
    <dgm:cxn modelId="{D40C199B-D7F2-4B60-B364-1F540A8D4AC9}" srcId="{9B8ADD5B-20F2-4FF4-9E4E-005D5B18F331}" destId="{B9275FD5-4763-41A4-9531-92D68AB487BF}" srcOrd="3" destOrd="0" parTransId="{4804D026-787C-49B3-A134-5A99447D51C5}" sibTransId="{2CBA0C14-C5D9-4ED2-8C19-59F31D37546C}"/>
    <dgm:cxn modelId="{7644FFC9-4A43-44BF-A0E9-2DD241EB79E1}" srcId="{9B8ADD5B-20F2-4FF4-9E4E-005D5B18F331}" destId="{230C30F1-0C56-4CAD-A366-083FB33F3390}" srcOrd="5" destOrd="0" parTransId="{6D2E09C9-1C4C-46E0-859D-9F47C21AD12F}" sibTransId="{C5E0589E-14AA-428D-B047-A4249D3F8D72}"/>
    <dgm:cxn modelId="{CFF6D097-26E5-4C07-880B-F69FD9E8220B}" type="presOf" srcId="{9B8ADD5B-20F2-4FF4-9E4E-005D5B18F331}" destId="{D5735428-B665-4DC1-9546-0CB0EF32C4FE}" srcOrd="0" destOrd="0" presId="urn:microsoft.com/office/officeart/2005/8/layout/hProcess9"/>
    <dgm:cxn modelId="{DFB742D0-829C-491C-9A5C-F2FA31706801}" type="presOf" srcId="{194C9D3A-6F86-4FD0-9C1E-8066CF97EA76}" destId="{7474BB79-3BE1-4273-9175-237F19655E84}" srcOrd="0" destOrd="0" presId="urn:microsoft.com/office/officeart/2005/8/layout/hProcess9"/>
    <dgm:cxn modelId="{30D3D495-C986-43D1-B323-8A279548FA75}" srcId="{9B8ADD5B-20F2-4FF4-9E4E-005D5B18F331}" destId="{C93C879B-506B-4C8C-8FAC-90C21D54F328}" srcOrd="4" destOrd="0" parTransId="{D8590054-8D54-4336-8B5F-98E9B08BCBE7}" sibTransId="{88D8E94E-A9B6-4939-BCFE-72BB4EBB32F1}"/>
    <dgm:cxn modelId="{E38F833E-B19E-4D30-B311-5CF3306D987F}" type="presOf" srcId="{B432659E-78F7-4CFF-8A3C-FB62031DAE9F}" destId="{964CBA8C-53AB-4E99-BF80-374D68387DEB}" srcOrd="0" destOrd="0" presId="urn:microsoft.com/office/officeart/2005/8/layout/hProcess9"/>
    <dgm:cxn modelId="{DEC92726-8A01-45B3-A14E-6A919A7F17B3}" srcId="{9B8ADD5B-20F2-4FF4-9E4E-005D5B18F331}" destId="{194C9D3A-6F86-4FD0-9C1E-8066CF97EA76}" srcOrd="1" destOrd="0" parTransId="{D5A31044-99C4-422E-87E4-85D80B4330D3}" sibTransId="{A4EEE703-1C6F-4F90-893C-FC02A738D3E7}"/>
    <dgm:cxn modelId="{86B7861D-E5E1-442B-AD8E-B7220C2444C5}" srcId="{9B8ADD5B-20F2-4FF4-9E4E-005D5B18F331}" destId="{B432659E-78F7-4CFF-8A3C-FB62031DAE9F}" srcOrd="0" destOrd="0" parTransId="{93A7CCF1-192B-4756-B4AC-DD2C0EDBF9DF}" sibTransId="{B691217C-17C4-4EE1-AC06-4C21BC6C055B}"/>
    <dgm:cxn modelId="{23126B10-FB6F-4C63-8CE5-A5CD4E7FBBEE}" type="presOf" srcId="{B9275FD5-4763-41A4-9531-92D68AB487BF}" destId="{A5E0DB09-29B3-4887-BDA4-FEFA8E2E6E26}" srcOrd="0" destOrd="0" presId="urn:microsoft.com/office/officeart/2005/8/layout/hProcess9"/>
    <dgm:cxn modelId="{14D2B99A-9ACB-4734-B27B-DEB0BFECEF6B}" type="presOf" srcId="{230C30F1-0C56-4CAD-A366-083FB33F3390}" destId="{34598D6C-4A4A-41C7-8508-61E0C579B412}" srcOrd="0" destOrd="0" presId="urn:microsoft.com/office/officeart/2005/8/layout/hProcess9"/>
    <dgm:cxn modelId="{B3AD2097-D514-492E-9FC8-C96F6C1CDC6F}" srcId="{9B8ADD5B-20F2-4FF4-9E4E-005D5B18F331}" destId="{4300FA27-D363-43DD-8CA0-C5540575E29E}" srcOrd="2" destOrd="0" parTransId="{EEB88159-F724-4927-8275-6340C3A0600D}" sibTransId="{1A3B99AC-7DA9-4130-B3F5-56642EF6CD04}"/>
    <dgm:cxn modelId="{499B3EE3-AE44-4449-A297-3F22935F8BB4}" type="presParOf" srcId="{D5735428-B665-4DC1-9546-0CB0EF32C4FE}" destId="{2EDC51B8-EBE2-4C4E-B928-CEB14B34FC35}" srcOrd="0" destOrd="0" presId="urn:microsoft.com/office/officeart/2005/8/layout/hProcess9"/>
    <dgm:cxn modelId="{F8B5DB59-8A36-41BD-94EA-8EFDF662764B}" type="presParOf" srcId="{D5735428-B665-4DC1-9546-0CB0EF32C4FE}" destId="{31C5E0C3-B03F-4BEB-A417-47B6FFE3E27B}" srcOrd="1" destOrd="0" presId="urn:microsoft.com/office/officeart/2005/8/layout/hProcess9"/>
    <dgm:cxn modelId="{4863BBCF-6288-4435-80BD-D3289FA14690}" type="presParOf" srcId="{31C5E0C3-B03F-4BEB-A417-47B6FFE3E27B}" destId="{964CBA8C-53AB-4E99-BF80-374D68387DEB}" srcOrd="0" destOrd="0" presId="urn:microsoft.com/office/officeart/2005/8/layout/hProcess9"/>
    <dgm:cxn modelId="{D88BB0D8-466E-4288-B7CC-9D14DC714620}" type="presParOf" srcId="{31C5E0C3-B03F-4BEB-A417-47B6FFE3E27B}" destId="{CF272F0E-F7E8-4B8E-8929-9DD7D96883E5}" srcOrd="1" destOrd="0" presId="urn:microsoft.com/office/officeart/2005/8/layout/hProcess9"/>
    <dgm:cxn modelId="{31F1F6C2-8A9F-4725-8636-5F4F28F92ABD}" type="presParOf" srcId="{31C5E0C3-B03F-4BEB-A417-47B6FFE3E27B}" destId="{7474BB79-3BE1-4273-9175-237F19655E84}" srcOrd="2" destOrd="0" presId="urn:microsoft.com/office/officeart/2005/8/layout/hProcess9"/>
    <dgm:cxn modelId="{B3809118-8037-4130-BBA6-A1F5001AA3BA}" type="presParOf" srcId="{31C5E0C3-B03F-4BEB-A417-47B6FFE3E27B}" destId="{BFB2B92D-D0C7-4F71-9B81-C1BEB1FE64BA}" srcOrd="3" destOrd="0" presId="urn:microsoft.com/office/officeart/2005/8/layout/hProcess9"/>
    <dgm:cxn modelId="{2C7FFFAC-B22F-47E3-A873-4F20673DA0DA}" type="presParOf" srcId="{31C5E0C3-B03F-4BEB-A417-47B6FFE3E27B}" destId="{82CC5219-67F5-4D47-B61F-6C6085347F4F}" srcOrd="4" destOrd="0" presId="urn:microsoft.com/office/officeart/2005/8/layout/hProcess9"/>
    <dgm:cxn modelId="{61601267-B509-4C31-A33A-784F32BF4606}" type="presParOf" srcId="{31C5E0C3-B03F-4BEB-A417-47B6FFE3E27B}" destId="{B5286C95-14D4-490D-8B2D-3DCEB4115DB5}" srcOrd="5" destOrd="0" presId="urn:microsoft.com/office/officeart/2005/8/layout/hProcess9"/>
    <dgm:cxn modelId="{505CD840-589D-4624-BD87-CFC6D5CA3F27}" type="presParOf" srcId="{31C5E0C3-B03F-4BEB-A417-47B6FFE3E27B}" destId="{A5E0DB09-29B3-4887-BDA4-FEFA8E2E6E26}" srcOrd="6" destOrd="0" presId="urn:microsoft.com/office/officeart/2005/8/layout/hProcess9"/>
    <dgm:cxn modelId="{71B035E9-F5D7-4048-BBA5-BF5F7EEB183D}" type="presParOf" srcId="{31C5E0C3-B03F-4BEB-A417-47B6FFE3E27B}" destId="{4C2BBCCB-0ADB-4133-BDE5-64189695A829}" srcOrd="7" destOrd="0" presId="urn:microsoft.com/office/officeart/2005/8/layout/hProcess9"/>
    <dgm:cxn modelId="{5379951D-CAFF-4980-991A-7A0CF736F9FF}" type="presParOf" srcId="{31C5E0C3-B03F-4BEB-A417-47B6FFE3E27B}" destId="{D5FA94F1-3C1C-48C0-A180-BA99E259F87E}" srcOrd="8" destOrd="0" presId="urn:microsoft.com/office/officeart/2005/8/layout/hProcess9"/>
    <dgm:cxn modelId="{2CE3FDD6-072B-438A-A82C-874CAB67AFF9}" type="presParOf" srcId="{31C5E0C3-B03F-4BEB-A417-47B6FFE3E27B}" destId="{C67AFE23-5391-4CAF-8221-E2CE769D3143}" srcOrd="9" destOrd="0" presId="urn:microsoft.com/office/officeart/2005/8/layout/hProcess9"/>
    <dgm:cxn modelId="{1255CCB3-2FA2-44C5-AE2A-EF74F75FD664}" type="presParOf" srcId="{31C5E0C3-B03F-4BEB-A417-47B6FFE3E27B}" destId="{34598D6C-4A4A-41C7-8508-61E0C579B412}" srcOrd="10" destOrd="0" presId="urn:microsoft.com/office/officeart/2005/8/layout/hProcess9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8ADD5B-20F2-4FF4-9E4E-005D5B18F331}" type="doc">
      <dgm:prSet loTypeId="urn:microsoft.com/office/officeart/2005/8/layout/hProcess9" loCatId="process" qsTypeId="urn:microsoft.com/office/officeart/2005/8/quickstyle/simple4" qsCatId="simple" csTypeId="urn:microsoft.com/office/officeart/2005/8/colors/colorful4" csCatId="colorful" phldr="1"/>
      <dgm:spPr/>
    </dgm:pt>
    <dgm:pt modelId="{B432659E-78F7-4CFF-8A3C-FB62031DAE9F}">
      <dgm:prSet phldrT="[Text]"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7CCF1-192B-4756-B4AC-DD2C0EDBF9DF}" type="parTrans" cxnId="{86B7861D-E5E1-442B-AD8E-B7220C2444C5}">
      <dgm:prSet/>
      <dgm:spPr/>
      <dgm:t>
        <a:bodyPr/>
        <a:lstStyle/>
        <a:p>
          <a:endParaRPr lang="en-US" b="1"/>
        </a:p>
      </dgm:t>
    </dgm:pt>
    <dgm:pt modelId="{B691217C-17C4-4EE1-AC06-4C21BC6C055B}" type="sibTrans" cxnId="{86B7861D-E5E1-442B-AD8E-B7220C2444C5}">
      <dgm:prSet/>
      <dgm:spPr/>
      <dgm:t>
        <a:bodyPr/>
        <a:lstStyle/>
        <a:p>
          <a:endParaRPr lang="en-US" b="1"/>
        </a:p>
      </dgm:t>
    </dgm:pt>
    <dgm:pt modelId="{194C9D3A-6F86-4FD0-9C1E-8066CF97EA76}">
      <dgm:prSet phldrT="[Text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A31044-99C4-422E-87E4-85D80B4330D3}" type="parTrans" cxnId="{DEC92726-8A01-45B3-A14E-6A919A7F17B3}">
      <dgm:prSet/>
      <dgm:spPr/>
      <dgm:t>
        <a:bodyPr/>
        <a:lstStyle/>
        <a:p>
          <a:endParaRPr lang="en-US" b="1"/>
        </a:p>
      </dgm:t>
    </dgm:pt>
    <dgm:pt modelId="{A4EEE703-1C6F-4F90-893C-FC02A738D3E7}" type="sibTrans" cxnId="{DEC92726-8A01-45B3-A14E-6A919A7F17B3}">
      <dgm:prSet/>
      <dgm:spPr/>
      <dgm:t>
        <a:bodyPr/>
        <a:lstStyle/>
        <a:p>
          <a:endParaRPr lang="en-US" b="1"/>
        </a:p>
      </dgm:t>
    </dgm:pt>
    <dgm:pt modelId="{B9275FD5-4763-41A4-9531-92D68AB487BF}">
      <dgm:prSet phldrT="[Text]" custT="1"/>
      <dgm:spPr>
        <a:solidFill>
          <a:schemeClr val="accent2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 algn="r"/>
          <a:r>
            <a:rPr lang="en-US" sz="1200" b="1" dirty="0" smtClean="0"/>
            <a:t>     </a:t>
          </a:r>
          <a:endParaRPr lang="en-US" sz="1240" b="1" baseline="0" dirty="0"/>
        </a:p>
      </dgm:t>
    </dgm:pt>
    <dgm:pt modelId="{4804D026-787C-49B3-A134-5A99447D51C5}" type="parTrans" cxnId="{D40C199B-D7F2-4B60-B364-1F540A8D4AC9}">
      <dgm:prSet/>
      <dgm:spPr/>
      <dgm:t>
        <a:bodyPr/>
        <a:lstStyle/>
        <a:p>
          <a:endParaRPr lang="en-US" b="1"/>
        </a:p>
      </dgm:t>
    </dgm:pt>
    <dgm:pt modelId="{2CBA0C14-C5D9-4ED2-8C19-59F31D37546C}" type="sibTrans" cxnId="{D40C199B-D7F2-4B60-B364-1F540A8D4AC9}">
      <dgm:prSet/>
      <dgm:spPr/>
      <dgm:t>
        <a:bodyPr/>
        <a:lstStyle/>
        <a:p>
          <a:endParaRPr lang="en-US" b="1"/>
        </a:p>
      </dgm:t>
    </dgm:pt>
    <dgm:pt modelId="{C93C879B-506B-4C8C-8FAC-90C21D54F328}">
      <dgm:prSet phldrT="[Text]" custT="1"/>
      <dgm:spPr>
        <a:solidFill>
          <a:schemeClr val="accent5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900" b="0" baseline="0" dirty="0" smtClean="0"/>
        </a:p>
      </dgm:t>
    </dgm:pt>
    <dgm:pt modelId="{88D8E94E-A9B6-4939-BCFE-72BB4EBB32F1}" type="sibTrans" cxnId="{30D3D495-C986-43D1-B323-8A279548FA75}">
      <dgm:prSet/>
      <dgm:spPr/>
      <dgm:t>
        <a:bodyPr/>
        <a:lstStyle/>
        <a:p>
          <a:endParaRPr lang="en-US" b="1"/>
        </a:p>
      </dgm:t>
    </dgm:pt>
    <dgm:pt modelId="{D8590054-8D54-4336-8B5F-98E9B08BCBE7}" type="parTrans" cxnId="{30D3D495-C986-43D1-B323-8A279548FA75}">
      <dgm:prSet/>
      <dgm:spPr/>
      <dgm:t>
        <a:bodyPr/>
        <a:lstStyle/>
        <a:p>
          <a:endParaRPr lang="en-US" b="1"/>
        </a:p>
      </dgm:t>
    </dgm:pt>
    <dgm:pt modelId="{230C30F1-0C56-4CAD-A366-083FB33F3390}">
      <dgm:prSet phldrT="[Text]" custT="1"/>
      <dgm:spPr>
        <a:solidFill>
          <a:schemeClr val="accent6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tIns="182880" anchor="t"/>
        <a:lstStyle/>
        <a:p>
          <a:pPr algn="r"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solidFill>
                <a:schemeClr val="bg1"/>
              </a:solidFill>
            </a:rPr>
            <a:t> 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solidFill>
                <a:schemeClr val="bg1"/>
              </a:solidFill>
            </a:rPr>
            <a:t> </a:t>
          </a:r>
          <a:endParaRPr lang="en-US" sz="1400" b="1" dirty="0">
            <a:solidFill>
              <a:schemeClr val="bg1"/>
            </a:solidFill>
          </a:endParaRPr>
        </a:p>
      </dgm:t>
    </dgm:pt>
    <dgm:pt modelId="{C5E0589E-14AA-428D-B047-A4249D3F8D72}" type="sibTrans" cxnId="{7644FFC9-4A43-44BF-A0E9-2DD241EB79E1}">
      <dgm:prSet/>
      <dgm:spPr/>
      <dgm:t>
        <a:bodyPr/>
        <a:lstStyle/>
        <a:p>
          <a:endParaRPr lang="en-US" b="1"/>
        </a:p>
      </dgm:t>
    </dgm:pt>
    <dgm:pt modelId="{6D2E09C9-1C4C-46E0-859D-9F47C21AD12F}" type="parTrans" cxnId="{7644FFC9-4A43-44BF-A0E9-2DD241EB79E1}">
      <dgm:prSet/>
      <dgm:spPr/>
      <dgm:t>
        <a:bodyPr/>
        <a:lstStyle/>
        <a:p>
          <a:endParaRPr lang="en-US" b="1"/>
        </a:p>
      </dgm:t>
    </dgm:pt>
    <dgm:pt modelId="{4300FA27-D363-43DD-8CA0-C5540575E29E}">
      <dgm:prSet phldrT="[Text]"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 marL="0" indent="0" algn="l">
            <a:tabLst>
              <a:tab pos="403225" algn="l"/>
            </a:tabLst>
          </a:pPr>
          <a:r>
            <a:rPr lang="en-US" sz="1400" b="0" dirty="0" smtClean="0"/>
            <a:t> </a:t>
          </a:r>
          <a:endParaRPr lang="en-US" sz="1400" b="0" dirty="0"/>
        </a:p>
      </dgm:t>
    </dgm:pt>
    <dgm:pt modelId="{1A3B99AC-7DA9-4130-B3F5-56642EF6CD04}" type="sibTrans" cxnId="{B3AD2097-D514-492E-9FC8-C96F6C1CDC6F}">
      <dgm:prSet/>
      <dgm:spPr/>
      <dgm:t>
        <a:bodyPr/>
        <a:lstStyle/>
        <a:p>
          <a:endParaRPr lang="en-US" b="1"/>
        </a:p>
      </dgm:t>
    </dgm:pt>
    <dgm:pt modelId="{EEB88159-F724-4927-8275-6340C3A0600D}" type="parTrans" cxnId="{B3AD2097-D514-492E-9FC8-C96F6C1CDC6F}">
      <dgm:prSet/>
      <dgm:spPr/>
      <dgm:t>
        <a:bodyPr/>
        <a:lstStyle/>
        <a:p>
          <a:endParaRPr lang="en-US" b="1"/>
        </a:p>
      </dgm:t>
    </dgm:pt>
    <dgm:pt modelId="{D5735428-B665-4DC1-9546-0CB0EF32C4FE}" type="pres">
      <dgm:prSet presAssocID="{9B8ADD5B-20F2-4FF4-9E4E-005D5B18F331}" presName="CompostProcess" presStyleCnt="0">
        <dgm:presLayoutVars>
          <dgm:dir/>
          <dgm:resizeHandles val="exact"/>
        </dgm:presLayoutVars>
      </dgm:prSet>
      <dgm:spPr/>
    </dgm:pt>
    <dgm:pt modelId="{2EDC51B8-EBE2-4C4E-B928-CEB14B34FC35}" type="pres">
      <dgm:prSet presAssocID="{9B8ADD5B-20F2-4FF4-9E4E-005D5B18F331}" presName="arrow" presStyleLbl="bgShp" presStyleIdx="0" presStyleCnt="1" custScaleX="99302" custLinFactNeighborY="-390"/>
      <dgm:spPr/>
      <dgm:t>
        <a:bodyPr/>
        <a:lstStyle/>
        <a:p>
          <a:endParaRPr lang="en-US"/>
        </a:p>
      </dgm:t>
    </dgm:pt>
    <dgm:pt modelId="{31C5E0C3-B03F-4BEB-A417-47B6FFE3E27B}" type="pres">
      <dgm:prSet presAssocID="{9B8ADD5B-20F2-4FF4-9E4E-005D5B18F331}" presName="linearProcess" presStyleCnt="0"/>
      <dgm:spPr/>
    </dgm:pt>
    <dgm:pt modelId="{964CBA8C-53AB-4E99-BF80-374D68387DEB}" type="pres">
      <dgm:prSet presAssocID="{B432659E-78F7-4CFF-8A3C-FB62031DAE9F}" presName="textNode" presStyleLbl="node1" presStyleIdx="0" presStyleCnt="6" custScaleX="2000000" custLinFactX="297032" custLinFactNeighborX="300000" custLinFactNeighborY="14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CF272F0E-F7E8-4B8E-8929-9DD7D96883E5}" type="pres">
      <dgm:prSet presAssocID="{B691217C-17C4-4EE1-AC06-4C21BC6C055B}" presName="sibTrans" presStyleCnt="0"/>
      <dgm:spPr/>
    </dgm:pt>
    <dgm:pt modelId="{7474BB79-3BE1-4273-9175-237F19655E84}" type="pres">
      <dgm:prSet presAssocID="{194C9D3A-6F86-4FD0-9C1E-8066CF97EA76}" presName="textNode" presStyleLbl="node1" presStyleIdx="1" presStyleCnt="6" custScaleX="2000000" custLinFactX="268067" custLinFactNeighborX="300000" custLinFactNeighborY="292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BFB2B92D-D0C7-4F71-9B81-C1BEB1FE64BA}" type="pres">
      <dgm:prSet presAssocID="{A4EEE703-1C6F-4F90-893C-FC02A738D3E7}" presName="sibTrans" presStyleCnt="0"/>
      <dgm:spPr/>
    </dgm:pt>
    <dgm:pt modelId="{82CC5219-67F5-4D47-B61F-6C6085347F4F}" type="pres">
      <dgm:prSet presAssocID="{4300FA27-D363-43DD-8CA0-C5540575E29E}" presName="textNode" presStyleLbl="node1" presStyleIdx="2" presStyleCnt="6" custScaleX="1998567" custLinFactX="154806" custLinFactNeighborX="200000" custLinFactNeighborY="427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B5286C95-14D4-490D-8B2D-3DCEB4115DB5}" type="pres">
      <dgm:prSet presAssocID="{1A3B99AC-7DA9-4130-B3F5-56642EF6CD04}" presName="sibTrans" presStyleCnt="0"/>
      <dgm:spPr/>
    </dgm:pt>
    <dgm:pt modelId="{A5E0DB09-29B3-4887-BDA4-FEFA8E2E6E26}" type="pres">
      <dgm:prSet presAssocID="{B9275FD5-4763-41A4-9531-92D68AB487BF}" presName="textNode" presStyleLbl="node1" presStyleIdx="3" presStyleCnt="6" custScaleX="2000000" custLinFactX="156836" custLinFactNeighborX="200000" custLinFactNeighborY="27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4C2BBCCB-0ADB-4133-BDE5-64189695A829}" type="pres">
      <dgm:prSet presAssocID="{2CBA0C14-C5D9-4ED2-8C19-59F31D37546C}" presName="sibTrans" presStyleCnt="0"/>
      <dgm:spPr/>
    </dgm:pt>
    <dgm:pt modelId="{D5FA94F1-3C1C-48C0-A180-BA99E259F87E}" type="pres">
      <dgm:prSet presAssocID="{C93C879B-506B-4C8C-8FAC-90C21D54F328}" presName="textNode" presStyleLbl="node1" presStyleIdx="4" presStyleCnt="6" custScaleX="2000000" custLinFactX="119690" custLinFactNeighborX="200000" custLinFactNeighborY="27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C67AFE23-5391-4CAF-8221-E2CE769D3143}" type="pres">
      <dgm:prSet presAssocID="{88D8E94E-A9B6-4939-BCFE-72BB4EBB32F1}" presName="sibTrans" presStyleCnt="0"/>
      <dgm:spPr/>
    </dgm:pt>
    <dgm:pt modelId="{34598D6C-4A4A-41C7-8508-61E0C579B412}" type="pres">
      <dgm:prSet presAssocID="{230C30F1-0C56-4CAD-A366-083FB33F3390}" presName="textNode" presStyleLbl="node1" presStyleIdx="5" presStyleCnt="6" custScaleX="2000000" custLinFactX="-23793" custLinFactNeighborX="-100000" custLinFactNeighborY="1948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D40C199B-D7F2-4B60-B364-1F540A8D4AC9}" srcId="{9B8ADD5B-20F2-4FF4-9E4E-005D5B18F331}" destId="{B9275FD5-4763-41A4-9531-92D68AB487BF}" srcOrd="3" destOrd="0" parTransId="{4804D026-787C-49B3-A134-5A99447D51C5}" sibTransId="{2CBA0C14-C5D9-4ED2-8C19-59F31D37546C}"/>
    <dgm:cxn modelId="{7644FFC9-4A43-44BF-A0E9-2DD241EB79E1}" srcId="{9B8ADD5B-20F2-4FF4-9E4E-005D5B18F331}" destId="{230C30F1-0C56-4CAD-A366-083FB33F3390}" srcOrd="5" destOrd="0" parTransId="{6D2E09C9-1C4C-46E0-859D-9F47C21AD12F}" sibTransId="{C5E0589E-14AA-428D-B047-A4249D3F8D72}"/>
    <dgm:cxn modelId="{B10012D7-022A-4084-92A6-08EE358936C5}" type="presOf" srcId="{230C30F1-0C56-4CAD-A366-083FB33F3390}" destId="{34598D6C-4A4A-41C7-8508-61E0C579B412}" srcOrd="0" destOrd="0" presId="urn:microsoft.com/office/officeart/2005/8/layout/hProcess9"/>
    <dgm:cxn modelId="{30D3D495-C986-43D1-B323-8A279548FA75}" srcId="{9B8ADD5B-20F2-4FF4-9E4E-005D5B18F331}" destId="{C93C879B-506B-4C8C-8FAC-90C21D54F328}" srcOrd="4" destOrd="0" parTransId="{D8590054-8D54-4336-8B5F-98E9B08BCBE7}" sibTransId="{88D8E94E-A9B6-4939-BCFE-72BB4EBB32F1}"/>
    <dgm:cxn modelId="{B81BFC7B-A38D-46A8-AB5F-609B54229350}" type="presOf" srcId="{B9275FD5-4763-41A4-9531-92D68AB487BF}" destId="{A5E0DB09-29B3-4887-BDA4-FEFA8E2E6E26}" srcOrd="0" destOrd="0" presId="urn:microsoft.com/office/officeart/2005/8/layout/hProcess9"/>
    <dgm:cxn modelId="{A8D7E006-1133-4223-A3E1-B2A334202F8B}" type="presOf" srcId="{C93C879B-506B-4C8C-8FAC-90C21D54F328}" destId="{D5FA94F1-3C1C-48C0-A180-BA99E259F87E}" srcOrd="0" destOrd="0" presId="urn:microsoft.com/office/officeart/2005/8/layout/hProcess9"/>
    <dgm:cxn modelId="{DEC92726-8A01-45B3-A14E-6A919A7F17B3}" srcId="{9B8ADD5B-20F2-4FF4-9E4E-005D5B18F331}" destId="{194C9D3A-6F86-4FD0-9C1E-8066CF97EA76}" srcOrd="1" destOrd="0" parTransId="{D5A31044-99C4-422E-87E4-85D80B4330D3}" sibTransId="{A4EEE703-1C6F-4F90-893C-FC02A738D3E7}"/>
    <dgm:cxn modelId="{86B7861D-E5E1-442B-AD8E-B7220C2444C5}" srcId="{9B8ADD5B-20F2-4FF4-9E4E-005D5B18F331}" destId="{B432659E-78F7-4CFF-8A3C-FB62031DAE9F}" srcOrd="0" destOrd="0" parTransId="{93A7CCF1-192B-4756-B4AC-DD2C0EDBF9DF}" sibTransId="{B691217C-17C4-4EE1-AC06-4C21BC6C055B}"/>
    <dgm:cxn modelId="{9AF8C0AF-9D09-4997-9334-6AEC4C853109}" type="presOf" srcId="{4300FA27-D363-43DD-8CA0-C5540575E29E}" destId="{82CC5219-67F5-4D47-B61F-6C6085347F4F}" srcOrd="0" destOrd="0" presId="urn:microsoft.com/office/officeart/2005/8/layout/hProcess9"/>
    <dgm:cxn modelId="{366F1596-0872-4925-BA1B-4B21C3004D3B}" type="presOf" srcId="{194C9D3A-6F86-4FD0-9C1E-8066CF97EA76}" destId="{7474BB79-3BE1-4273-9175-237F19655E84}" srcOrd="0" destOrd="0" presId="urn:microsoft.com/office/officeart/2005/8/layout/hProcess9"/>
    <dgm:cxn modelId="{B3AD2097-D514-492E-9FC8-C96F6C1CDC6F}" srcId="{9B8ADD5B-20F2-4FF4-9E4E-005D5B18F331}" destId="{4300FA27-D363-43DD-8CA0-C5540575E29E}" srcOrd="2" destOrd="0" parTransId="{EEB88159-F724-4927-8275-6340C3A0600D}" sibTransId="{1A3B99AC-7DA9-4130-B3F5-56642EF6CD04}"/>
    <dgm:cxn modelId="{81A92375-7B10-41EB-9193-996802FAF31F}" type="presOf" srcId="{9B8ADD5B-20F2-4FF4-9E4E-005D5B18F331}" destId="{D5735428-B665-4DC1-9546-0CB0EF32C4FE}" srcOrd="0" destOrd="0" presId="urn:microsoft.com/office/officeart/2005/8/layout/hProcess9"/>
    <dgm:cxn modelId="{37A19CBC-60CB-4F60-9F6C-55C748F8D8D5}" type="presOf" srcId="{B432659E-78F7-4CFF-8A3C-FB62031DAE9F}" destId="{964CBA8C-53AB-4E99-BF80-374D68387DEB}" srcOrd="0" destOrd="0" presId="urn:microsoft.com/office/officeart/2005/8/layout/hProcess9"/>
    <dgm:cxn modelId="{1D0C34CA-6A3C-4F38-89B5-804790975BF2}" type="presParOf" srcId="{D5735428-B665-4DC1-9546-0CB0EF32C4FE}" destId="{2EDC51B8-EBE2-4C4E-B928-CEB14B34FC35}" srcOrd="0" destOrd="0" presId="urn:microsoft.com/office/officeart/2005/8/layout/hProcess9"/>
    <dgm:cxn modelId="{1E1BEC1E-C83C-4D00-9C80-3A44C01642AE}" type="presParOf" srcId="{D5735428-B665-4DC1-9546-0CB0EF32C4FE}" destId="{31C5E0C3-B03F-4BEB-A417-47B6FFE3E27B}" srcOrd="1" destOrd="0" presId="urn:microsoft.com/office/officeart/2005/8/layout/hProcess9"/>
    <dgm:cxn modelId="{2BEB2FD2-25EA-4529-B6CC-440C2AAD1B67}" type="presParOf" srcId="{31C5E0C3-B03F-4BEB-A417-47B6FFE3E27B}" destId="{964CBA8C-53AB-4E99-BF80-374D68387DEB}" srcOrd="0" destOrd="0" presId="urn:microsoft.com/office/officeart/2005/8/layout/hProcess9"/>
    <dgm:cxn modelId="{89539071-6CD7-4ECB-9E22-14D6E08CE052}" type="presParOf" srcId="{31C5E0C3-B03F-4BEB-A417-47B6FFE3E27B}" destId="{CF272F0E-F7E8-4B8E-8929-9DD7D96883E5}" srcOrd="1" destOrd="0" presId="urn:microsoft.com/office/officeart/2005/8/layout/hProcess9"/>
    <dgm:cxn modelId="{8A8D7F49-8A39-4DB8-B675-A6FCAF9C9625}" type="presParOf" srcId="{31C5E0C3-B03F-4BEB-A417-47B6FFE3E27B}" destId="{7474BB79-3BE1-4273-9175-237F19655E84}" srcOrd="2" destOrd="0" presId="urn:microsoft.com/office/officeart/2005/8/layout/hProcess9"/>
    <dgm:cxn modelId="{816EF4E4-A3EA-4CCC-82CA-6F3460288FB9}" type="presParOf" srcId="{31C5E0C3-B03F-4BEB-A417-47B6FFE3E27B}" destId="{BFB2B92D-D0C7-4F71-9B81-C1BEB1FE64BA}" srcOrd="3" destOrd="0" presId="urn:microsoft.com/office/officeart/2005/8/layout/hProcess9"/>
    <dgm:cxn modelId="{CF81A19F-98C6-4274-9669-2AC29FBC634A}" type="presParOf" srcId="{31C5E0C3-B03F-4BEB-A417-47B6FFE3E27B}" destId="{82CC5219-67F5-4D47-B61F-6C6085347F4F}" srcOrd="4" destOrd="0" presId="urn:microsoft.com/office/officeart/2005/8/layout/hProcess9"/>
    <dgm:cxn modelId="{C2D2D07B-1F14-4999-9CB9-A84B9BD5490B}" type="presParOf" srcId="{31C5E0C3-B03F-4BEB-A417-47B6FFE3E27B}" destId="{B5286C95-14D4-490D-8B2D-3DCEB4115DB5}" srcOrd="5" destOrd="0" presId="urn:microsoft.com/office/officeart/2005/8/layout/hProcess9"/>
    <dgm:cxn modelId="{35B9C72B-CE18-4543-AFF9-46B50B301778}" type="presParOf" srcId="{31C5E0C3-B03F-4BEB-A417-47B6FFE3E27B}" destId="{A5E0DB09-29B3-4887-BDA4-FEFA8E2E6E26}" srcOrd="6" destOrd="0" presId="urn:microsoft.com/office/officeart/2005/8/layout/hProcess9"/>
    <dgm:cxn modelId="{92BC9940-73AD-4570-81EC-8059037E916F}" type="presParOf" srcId="{31C5E0C3-B03F-4BEB-A417-47B6FFE3E27B}" destId="{4C2BBCCB-0ADB-4133-BDE5-64189695A829}" srcOrd="7" destOrd="0" presId="urn:microsoft.com/office/officeart/2005/8/layout/hProcess9"/>
    <dgm:cxn modelId="{385064C9-4A03-4187-8736-7CABFCB9FD51}" type="presParOf" srcId="{31C5E0C3-B03F-4BEB-A417-47B6FFE3E27B}" destId="{D5FA94F1-3C1C-48C0-A180-BA99E259F87E}" srcOrd="8" destOrd="0" presId="urn:microsoft.com/office/officeart/2005/8/layout/hProcess9"/>
    <dgm:cxn modelId="{2FB2AD4A-8949-4FDB-951D-CDE4AFA68B31}" type="presParOf" srcId="{31C5E0C3-B03F-4BEB-A417-47B6FFE3E27B}" destId="{C67AFE23-5391-4CAF-8221-E2CE769D3143}" srcOrd="9" destOrd="0" presId="urn:microsoft.com/office/officeart/2005/8/layout/hProcess9"/>
    <dgm:cxn modelId="{C15F5162-81D4-4140-9F07-6F809DDC6F57}" type="presParOf" srcId="{31C5E0C3-B03F-4BEB-A417-47B6FFE3E27B}" destId="{34598D6C-4A4A-41C7-8508-61E0C579B412}" srcOrd="10" destOrd="0" presId="urn:microsoft.com/office/officeart/2005/8/layout/hProcess9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8ADD5B-20F2-4FF4-9E4E-005D5B18F331}" type="doc">
      <dgm:prSet loTypeId="urn:microsoft.com/office/officeart/2005/8/layout/hProcess9" loCatId="process" qsTypeId="urn:microsoft.com/office/officeart/2005/8/quickstyle/simple4" qsCatId="simple" csTypeId="urn:microsoft.com/office/officeart/2005/8/colors/colorful4" csCatId="colorful" phldr="1"/>
      <dgm:spPr/>
    </dgm:pt>
    <dgm:pt modelId="{B432659E-78F7-4CFF-8A3C-FB62031DAE9F}">
      <dgm:prSet phldrT="[Text]"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7CCF1-192B-4756-B4AC-DD2C0EDBF9DF}" type="parTrans" cxnId="{86B7861D-E5E1-442B-AD8E-B7220C2444C5}">
      <dgm:prSet/>
      <dgm:spPr/>
      <dgm:t>
        <a:bodyPr/>
        <a:lstStyle/>
        <a:p>
          <a:endParaRPr lang="en-US" b="1"/>
        </a:p>
      </dgm:t>
    </dgm:pt>
    <dgm:pt modelId="{B691217C-17C4-4EE1-AC06-4C21BC6C055B}" type="sibTrans" cxnId="{86B7861D-E5E1-442B-AD8E-B7220C2444C5}">
      <dgm:prSet/>
      <dgm:spPr/>
      <dgm:t>
        <a:bodyPr/>
        <a:lstStyle/>
        <a:p>
          <a:endParaRPr lang="en-US" b="1"/>
        </a:p>
      </dgm:t>
    </dgm:pt>
    <dgm:pt modelId="{194C9D3A-6F86-4FD0-9C1E-8066CF97EA76}">
      <dgm:prSet phldrT="[Text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A31044-99C4-422E-87E4-85D80B4330D3}" type="parTrans" cxnId="{DEC92726-8A01-45B3-A14E-6A919A7F17B3}">
      <dgm:prSet/>
      <dgm:spPr/>
      <dgm:t>
        <a:bodyPr/>
        <a:lstStyle/>
        <a:p>
          <a:endParaRPr lang="en-US" b="1"/>
        </a:p>
      </dgm:t>
    </dgm:pt>
    <dgm:pt modelId="{A4EEE703-1C6F-4F90-893C-FC02A738D3E7}" type="sibTrans" cxnId="{DEC92726-8A01-45B3-A14E-6A919A7F17B3}">
      <dgm:prSet/>
      <dgm:spPr/>
      <dgm:t>
        <a:bodyPr/>
        <a:lstStyle/>
        <a:p>
          <a:endParaRPr lang="en-US" b="1"/>
        </a:p>
      </dgm:t>
    </dgm:pt>
    <dgm:pt modelId="{B9275FD5-4763-41A4-9531-92D68AB487BF}">
      <dgm:prSet phldrT="[Text]" custT="1"/>
      <dgm:spPr>
        <a:solidFill>
          <a:schemeClr val="accent2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 algn="r"/>
          <a:r>
            <a:rPr lang="en-US" sz="1200" b="1" dirty="0" smtClean="0"/>
            <a:t>     </a:t>
          </a:r>
          <a:endParaRPr lang="en-US" sz="1240" b="1" baseline="0" dirty="0"/>
        </a:p>
      </dgm:t>
    </dgm:pt>
    <dgm:pt modelId="{4804D026-787C-49B3-A134-5A99447D51C5}" type="parTrans" cxnId="{D40C199B-D7F2-4B60-B364-1F540A8D4AC9}">
      <dgm:prSet/>
      <dgm:spPr/>
      <dgm:t>
        <a:bodyPr/>
        <a:lstStyle/>
        <a:p>
          <a:endParaRPr lang="en-US" b="1"/>
        </a:p>
      </dgm:t>
    </dgm:pt>
    <dgm:pt modelId="{2CBA0C14-C5D9-4ED2-8C19-59F31D37546C}" type="sibTrans" cxnId="{D40C199B-D7F2-4B60-B364-1F540A8D4AC9}">
      <dgm:prSet/>
      <dgm:spPr/>
      <dgm:t>
        <a:bodyPr/>
        <a:lstStyle/>
        <a:p>
          <a:endParaRPr lang="en-US" b="1"/>
        </a:p>
      </dgm:t>
    </dgm:pt>
    <dgm:pt modelId="{C93C879B-506B-4C8C-8FAC-90C21D54F328}">
      <dgm:prSet phldrT="[Text]" custT="1"/>
      <dgm:spPr>
        <a:solidFill>
          <a:schemeClr val="accent5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900" b="0" baseline="0" dirty="0" smtClean="0"/>
        </a:p>
      </dgm:t>
    </dgm:pt>
    <dgm:pt modelId="{88D8E94E-A9B6-4939-BCFE-72BB4EBB32F1}" type="sibTrans" cxnId="{30D3D495-C986-43D1-B323-8A279548FA75}">
      <dgm:prSet/>
      <dgm:spPr/>
      <dgm:t>
        <a:bodyPr/>
        <a:lstStyle/>
        <a:p>
          <a:endParaRPr lang="en-US" b="1"/>
        </a:p>
      </dgm:t>
    </dgm:pt>
    <dgm:pt modelId="{D8590054-8D54-4336-8B5F-98E9B08BCBE7}" type="parTrans" cxnId="{30D3D495-C986-43D1-B323-8A279548FA75}">
      <dgm:prSet/>
      <dgm:spPr/>
      <dgm:t>
        <a:bodyPr/>
        <a:lstStyle/>
        <a:p>
          <a:endParaRPr lang="en-US" b="1"/>
        </a:p>
      </dgm:t>
    </dgm:pt>
    <dgm:pt modelId="{230C30F1-0C56-4CAD-A366-083FB33F3390}">
      <dgm:prSet phldrT="[Text]" custT="1"/>
      <dgm:spPr>
        <a:solidFill>
          <a:schemeClr val="accent6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tIns="182880" anchor="t"/>
        <a:lstStyle/>
        <a:p>
          <a:pPr algn="r"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solidFill>
                <a:schemeClr val="bg1"/>
              </a:solidFill>
            </a:rPr>
            <a:t> 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solidFill>
                <a:schemeClr val="bg1"/>
              </a:solidFill>
            </a:rPr>
            <a:t> </a:t>
          </a:r>
          <a:endParaRPr lang="en-US" sz="1400" b="1" dirty="0">
            <a:solidFill>
              <a:schemeClr val="bg1"/>
            </a:solidFill>
          </a:endParaRPr>
        </a:p>
      </dgm:t>
    </dgm:pt>
    <dgm:pt modelId="{C5E0589E-14AA-428D-B047-A4249D3F8D72}" type="sibTrans" cxnId="{7644FFC9-4A43-44BF-A0E9-2DD241EB79E1}">
      <dgm:prSet/>
      <dgm:spPr/>
      <dgm:t>
        <a:bodyPr/>
        <a:lstStyle/>
        <a:p>
          <a:endParaRPr lang="en-US" b="1"/>
        </a:p>
      </dgm:t>
    </dgm:pt>
    <dgm:pt modelId="{6D2E09C9-1C4C-46E0-859D-9F47C21AD12F}" type="parTrans" cxnId="{7644FFC9-4A43-44BF-A0E9-2DD241EB79E1}">
      <dgm:prSet/>
      <dgm:spPr/>
      <dgm:t>
        <a:bodyPr/>
        <a:lstStyle/>
        <a:p>
          <a:endParaRPr lang="en-US" b="1"/>
        </a:p>
      </dgm:t>
    </dgm:pt>
    <dgm:pt modelId="{4300FA27-D363-43DD-8CA0-C5540575E29E}">
      <dgm:prSet phldrT="[Text]"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 marL="0" indent="0" algn="l">
            <a:tabLst>
              <a:tab pos="403225" algn="l"/>
            </a:tabLst>
          </a:pPr>
          <a:r>
            <a:rPr lang="en-US" sz="1400" b="0" dirty="0" smtClean="0"/>
            <a:t> </a:t>
          </a:r>
          <a:endParaRPr lang="en-US" sz="1400" b="0" dirty="0"/>
        </a:p>
      </dgm:t>
    </dgm:pt>
    <dgm:pt modelId="{1A3B99AC-7DA9-4130-B3F5-56642EF6CD04}" type="sibTrans" cxnId="{B3AD2097-D514-492E-9FC8-C96F6C1CDC6F}">
      <dgm:prSet/>
      <dgm:spPr/>
      <dgm:t>
        <a:bodyPr/>
        <a:lstStyle/>
        <a:p>
          <a:endParaRPr lang="en-US" b="1"/>
        </a:p>
      </dgm:t>
    </dgm:pt>
    <dgm:pt modelId="{EEB88159-F724-4927-8275-6340C3A0600D}" type="parTrans" cxnId="{B3AD2097-D514-492E-9FC8-C96F6C1CDC6F}">
      <dgm:prSet/>
      <dgm:spPr/>
      <dgm:t>
        <a:bodyPr/>
        <a:lstStyle/>
        <a:p>
          <a:endParaRPr lang="en-US" b="1"/>
        </a:p>
      </dgm:t>
    </dgm:pt>
    <dgm:pt modelId="{D5735428-B665-4DC1-9546-0CB0EF32C4FE}" type="pres">
      <dgm:prSet presAssocID="{9B8ADD5B-20F2-4FF4-9E4E-005D5B18F331}" presName="CompostProcess" presStyleCnt="0">
        <dgm:presLayoutVars>
          <dgm:dir/>
          <dgm:resizeHandles val="exact"/>
        </dgm:presLayoutVars>
      </dgm:prSet>
      <dgm:spPr/>
    </dgm:pt>
    <dgm:pt modelId="{2EDC51B8-EBE2-4C4E-B928-CEB14B34FC35}" type="pres">
      <dgm:prSet presAssocID="{9B8ADD5B-20F2-4FF4-9E4E-005D5B18F331}" presName="arrow" presStyleLbl="bgShp" presStyleIdx="0" presStyleCnt="1" custScaleX="99302" custLinFactNeighborY="-390"/>
      <dgm:spPr/>
      <dgm:t>
        <a:bodyPr/>
        <a:lstStyle/>
        <a:p>
          <a:endParaRPr lang="en-US"/>
        </a:p>
      </dgm:t>
    </dgm:pt>
    <dgm:pt modelId="{31C5E0C3-B03F-4BEB-A417-47B6FFE3E27B}" type="pres">
      <dgm:prSet presAssocID="{9B8ADD5B-20F2-4FF4-9E4E-005D5B18F331}" presName="linearProcess" presStyleCnt="0"/>
      <dgm:spPr/>
    </dgm:pt>
    <dgm:pt modelId="{964CBA8C-53AB-4E99-BF80-374D68387DEB}" type="pres">
      <dgm:prSet presAssocID="{B432659E-78F7-4CFF-8A3C-FB62031DAE9F}" presName="textNode" presStyleLbl="node1" presStyleIdx="0" presStyleCnt="6" custScaleX="2000000" custLinFactX="297032" custLinFactNeighborX="300000" custLinFactNeighborY="14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CF272F0E-F7E8-4B8E-8929-9DD7D96883E5}" type="pres">
      <dgm:prSet presAssocID="{B691217C-17C4-4EE1-AC06-4C21BC6C055B}" presName="sibTrans" presStyleCnt="0"/>
      <dgm:spPr/>
    </dgm:pt>
    <dgm:pt modelId="{7474BB79-3BE1-4273-9175-237F19655E84}" type="pres">
      <dgm:prSet presAssocID="{194C9D3A-6F86-4FD0-9C1E-8066CF97EA76}" presName="textNode" presStyleLbl="node1" presStyleIdx="1" presStyleCnt="6" custScaleX="2000000" custLinFactX="268067" custLinFactNeighborX="300000" custLinFactNeighborY="292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BFB2B92D-D0C7-4F71-9B81-C1BEB1FE64BA}" type="pres">
      <dgm:prSet presAssocID="{A4EEE703-1C6F-4F90-893C-FC02A738D3E7}" presName="sibTrans" presStyleCnt="0"/>
      <dgm:spPr/>
    </dgm:pt>
    <dgm:pt modelId="{82CC5219-67F5-4D47-B61F-6C6085347F4F}" type="pres">
      <dgm:prSet presAssocID="{4300FA27-D363-43DD-8CA0-C5540575E29E}" presName="textNode" presStyleLbl="node1" presStyleIdx="2" presStyleCnt="6" custScaleX="1998567" custLinFactX="154806" custLinFactNeighborX="200000" custLinFactNeighborY="427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B5286C95-14D4-490D-8B2D-3DCEB4115DB5}" type="pres">
      <dgm:prSet presAssocID="{1A3B99AC-7DA9-4130-B3F5-56642EF6CD04}" presName="sibTrans" presStyleCnt="0"/>
      <dgm:spPr/>
    </dgm:pt>
    <dgm:pt modelId="{A5E0DB09-29B3-4887-BDA4-FEFA8E2E6E26}" type="pres">
      <dgm:prSet presAssocID="{B9275FD5-4763-41A4-9531-92D68AB487BF}" presName="textNode" presStyleLbl="node1" presStyleIdx="3" presStyleCnt="6" custScaleX="2000000" custLinFactX="156836" custLinFactNeighborX="200000" custLinFactNeighborY="27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4C2BBCCB-0ADB-4133-BDE5-64189695A829}" type="pres">
      <dgm:prSet presAssocID="{2CBA0C14-C5D9-4ED2-8C19-59F31D37546C}" presName="sibTrans" presStyleCnt="0"/>
      <dgm:spPr/>
    </dgm:pt>
    <dgm:pt modelId="{D5FA94F1-3C1C-48C0-A180-BA99E259F87E}" type="pres">
      <dgm:prSet presAssocID="{C93C879B-506B-4C8C-8FAC-90C21D54F328}" presName="textNode" presStyleLbl="node1" presStyleIdx="4" presStyleCnt="6" custScaleX="2000000" custLinFactX="119690" custLinFactNeighborX="200000" custLinFactNeighborY="27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C67AFE23-5391-4CAF-8221-E2CE769D3143}" type="pres">
      <dgm:prSet presAssocID="{88D8E94E-A9B6-4939-BCFE-72BB4EBB32F1}" presName="sibTrans" presStyleCnt="0"/>
      <dgm:spPr/>
    </dgm:pt>
    <dgm:pt modelId="{34598D6C-4A4A-41C7-8508-61E0C579B412}" type="pres">
      <dgm:prSet presAssocID="{230C30F1-0C56-4CAD-A366-083FB33F3390}" presName="textNode" presStyleLbl="node1" presStyleIdx="5" presStyleCnt="6" custScaleX="2000000" custLinFactX="-23793" custLinFactNeighborX="-100000" custLinFactNeighborY="1948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D40C199B-D7F2-4B60-B364-1F540A8D4AC9}" srcId="{9B8ADD5B-20F2-4FF4-9E4E-005D5B18F331}" destId="{B9275FD5-4763-41A4-9531-92D68AB487BF}" srcOrd="3" destOrd="0" parTransId="{4804D026-787C-49B3-A134-5A99447D51C5}" sibTransId="{2CBA0C14-C5D9-4ED2-8C19-59F31D37546C}"/>
    <dgm:cxn modelId="{1ADB2E5E-405B-4AE4-A559-BDAC528E4D95}" type="presOf" srcId="{230C30F1-0C56-4CAD-A366-083FB33F3390}" destId="{34598D6C-4A4A-41C7-8508-61E0C579B412}" srcOrd="0" destOrd="0" presId="urn:microsoft.com/office/officeart/2005/8/layout/hProcess9"/>
    <dgm:cxn modelId="{30D3D495-C986-43D1-B323-8A279548FA75}" srcId="{9B8ADD5B-20F2-4FF4-9E4E-005D5B18F331}" destId="{C93C879B-506B-4C8C-8FAC-90C21D54F328}" srcOrd="4" destOrd="0" parTransId="{D8590054-8D54-4336-8B5F-98E9B08BCBE7}" sibTransId="{88D8E94E-A9B6-4939-BCFE-72BB4EBB32F1}"/>
    <dgm:cxn modelId="{F380B9E3-DB5D-4885-93C9-000D1505A565}" type="presOf" srcId="{4300FA27-D363-43DD-8CA0-C5540575E29E}" destId="{82CC5219-67F5-4D47-B61F-6C6085347F4F}" srcOrd="0" destOrd="0" presId="urn:microsoft.com/office/officeart/2005/8/layout/hProcess9"/>
    <dgm:cxn modelId="{7CD4B4AD-7441-4D44-A48E-A1D0F424F26A}" type="presOf" srcId="{C93C879B-506B-4C8C-8FAC-90C21D54F328}" destId="{D5FA94F1-3C1C-48C0-A180-BA99E259F87E}" srcOrd="0" destOrd="0" presId="urn:microsoft.com/office/officeart/2005/8/layout/hProcess9"/>
    <dgm:cxn modelId="{364A228C-F28C-4B44-A234-52D029332143}" type="presOf" srcId="{9B8ADD5B-20F2-4FF4-9E4E-005D5B18F331}" destId="{D5735428-B665-4DC1-9546-0CB0EF32C4FE}" srcOrd="0" destOrd="0" presId="urn:microsoft.com/office/officeart/2005/8/layout/hProcess9"/>
    <dgm:cxn modelId="{86B7861D-E5E1-442B-AD8E-B7220C2444C5}" srcId="{9B8ADD5B-20F2-4FF4-9E4E-005D5B18F331}" destId="{B432659E-78F7-4CFF-8A3C-FB62031DAE9F}" srcOrd="0" destOrd="0" parTransId="{93A7CCF1-192B-4756-B4AC-DD2C0EDBF9DF}" sibTransId="{B691217C-17C4-4EE1-AC06-4C21BC6C055B}"/>
    <dgm:cxn modelId="{7644FFC9-4A43-44BF-A0E9-2DD241EB79E1}" srcId="{9B8ADD5B-20F2-4FF4-9E4E-005D5B18F331}" destId="{230C30F1-0C56-4CAD-A366-083FB33F3390}" srcOrd="5" destOrd="0" parTransId="{6D2E09C9-1C4C-46E0-859D-9F47C21AD12F}" sibTransId="{C5E0589E-14AA-428D-B047-A4249D3F8D72}"/>
    <dgm:cxn modelId="{51ECF93B-607F-4068-A529-95630D5545A6}" type="presOf" srcId="{194C9D3A-6F86-4FD0-9C1E-8066CF97EA76}" destId="{7474BB79-3BE1-4273-9175-237F19655E84}" srcOrd="0" destOrd="0" presId="urn:microsoft.com/office/officeart/2005/8/layout/hProcess9"/>
    <dgm:cxn modelId="{E6BAEB20-6051-4C65-B15F-6D4407ED9401}" type="presOf" srcId="{B432659E-78F7-4CFF-8A3C-FB62031DAE9F}" destId="{964CBA8C-53AB-4E99-BF80-374D68387DEB}" srcOrd="0" destOrd="0" presId="urn:microsoft.com/office/officeart/2005/8/layout/hProcess9"/>
    <dgm:cxn modelId="{3E99733F-0931-49EC-B3CB-39130066B05A}" type="presOf" srcId="{B9275FD5-4763-41A4-9531-92D68AB487BF}" destId="{A5E0DB09-29B3-4887-BDA4-FEFA8E2E6E26}" srcOrd="0" destOrd="0" presId="urn:microsoft.com/office/officeart/2005/8/layout/hProcess9"/>
    <dgm:cxn modelId="{B3AD2097-D514-492E-9FC8-C96F6C1CDC6F}" srcId="{9B8ADD5B-20F2-4FF4-9E4E-005D5B18F331}" destId="{4300FA27-D363-43DD-8CA0-C5540575E29E}" srcOrd="2" destOrd="0" parTransId="{EEB88159-F724-4927-8275-6340C3A0600D}" sibTransId="{1A3B99AC-7DA9-4130-B3F5-56642EF6CD04}"/>
    <dgm:cxn modelId="{DEC92726-8A01-45B3-A14E-6A919A7F17B3}" srcId="{9B8ADD5B-20F2-4FF4-9E4E-005D5B18F331}" destId="{194C9D3A-6F86-4FD0-9C1E-8066CF97EA76}" srcOrd="1" destOrd="0" parTransId="{D5A31044-99C4-422E-87E4-85D80B4330D3}" sibTransId="{A4EEE703-1C6F-4F90-893C-FC02A738D3E7}"/>
    <dgm:cxn modelId="{A1F89B1C-1247-4E63-BB4E-6B74D1790807}" type="presParOf" srcId="{D5735428-B665-4DC1-9546-0CB0EF32C4FE}" destId="{2EDC51B8-EBE2-4C4E-B928-CEB14B34FC35}" srcOrd="0" destOrd="0" presId="urn:microsoft.com/office/officeart/2005/8/layout/hProcess9"/>
    <dgm:cxn modelId="{920B069C-57DF-44A2-8848-4478E68529C8}" type="presParOf" srcId="{D5735428-B665-4DC1-9546-0CB0EF32C4FE}" destId="{31C5E0C3-B03F-4BEB-A417-47B6FFE3E27B}" srcOrd="1" destOrd="0" presId="urn:microsoft.com/office/officeart/2005/8/layout/hProcess9"/>
    <dgm:cxn modelId="{14A0C69C-97F4-40C2-92C6-C90368486F69}" type="presParOf" srcId="{31C5E0C3-B03F-4BEB-A417-47B6FFE3E27B}" destId="{964CBA8C-53AB-4E99-BF80-374D68387DEB}" srcOrd="0" destOrd="0" presId="urn:microsoft.com/office/officeart/2005/8/layout/hProcess9"/>
    <dgm:cxn modelId="{AE863C2A-70A7-4BB1-81D8-B47712EF1FA9}" type="presParOf" srcId="{31C5E0C3-B03F-4BEB-A417-47B6FFE3E27B}" destId="{CF272F0E-F7E8-4B8E-8929-9DD7D96883E5}" srcOrd="1" destOrd="0" presId="urn:microsoft.com/office/officeart/2005/8/layout/hProcess9"/>
    <dgm:cxn modelId="{B971C306-5BE0-489C-BDA4-27E9B6725E24}" type="presParOf" srcId="{31C5E0C3-B03F-4BEB-A417-47B6FFE3E27B}" destId="{7474BB79-3BE1-4273-9175-237F19655E84}" srcOrd="2" destOrd="0" presId="urn:microsoft.com/office/officeart/2005/8/layout/hProcess9"/>
    <dgm:cxn modelId="{4F43EB22-4CCE-4E89-8147-1DE1781A226A}" type="presParOf" srcId="{31C5E0C3-B03F-4BEB-A417-47B6FFE3E27B}" destId="{BFB2B92D-D0C7-4F71-9B81-C1BEB1FE64BA}" srcOrd="3" destOrd="0" presId="urn:microsoft.com/office/officeart/2005/8/layout/hProcess9"/>
    <dgm:cxn modelId="{F149BB05-ABE8-4A1D-8382-D9BB06A621C2}" type="presParOf" srcId="{31C5E0C3-B03F-4BEB-A417-47B6FFE3E27B}" destId="{82CC5219-67F5-4D47-B61F-6C6085347F4F}" srcOrd="4" destOrd="0" presId="urn:microsoft.com/office/officeart/2005/8/layout/hProcess9"/>
    <dgm:cxn modelId="{B0DA0F61-E8AF-4204-BFB5-879C9609395D}" type="presParOf" srcId="{31C5E0C3-B03F-4BEB-A417-47B6FFE3E27B}" destId="{B5286C95-14D4-490D-8B2D-3DCEB4115DB5}" srcOrd="5" destOrd="0" presId="urn:microsoft.com/office/officeart/2005/8/layout/hProcess9"/>
    <dgm:cxn modelId="{03BBC1E0-5F03-40D4-92EE-CBD9509D2E1D}" type="presParOf" srcId="{31C5E0C3-B03F-4BEB-A417-47B6FFE3E27B}" destId="{A5E0DB09-29B3-4887-BDA4-FEFA8E2E6E26}" srcOrd="6" destOrd="0" presId="urn:microsoft.com/office/officeart/2005/8/layout/hProcess9"/>
    <dgm:cxn modelId="{02BF56AF-B9E3-4582-9BCC-4C4878F94DBF}" type="presParOf" srcId="{31C5E0C3-B03F-4BEB-A417-47B6FFE3E27B}" destId="{4C2BBCCB-0ADB-4133-BDE5-64189695A829}" srcOrd="7" destOrd="0" presId="urn:microsoft.com/office/officeart/2005/8/layout/hProcess9"/>
    <dgm:cxn modelId="{F0795D50-41DB-44B2-99A9-24524FC0C0AF}" type="presParOf" srcId="{31C5E0C3-B03F-4BEB-A417-47B6FFE3E27B}" destId="{D5FA94F1-3C1C-48C0-A180-BA99E259F87E}" srcOrd="8" destOrd="0" presId="urn:microsoft.com/office/officeart/2005/8/layout/hProcess9"/>
    <dgm:cxn modelId="{F4EAB8B8-3305-4B8E-80F8-974DEEBDF66B}" type="presParOf" srcId="{31C5E0C3-B03F-4BEB-A417-47B6FFE3E27B}" destId="{C67AFE23-5391-4CAF-8221-E2CE769D3143}" srcOrd="9" destOrd="0" presId="urn:microsoft.com/office/officeart/2005/8/layout/hProcess9"/>
    <dgm:cxn modelId="{8F987DE5-E71B-4AD3-B9F8-14B840328454}" type="presParOf" srcId="{31C5E0C3-B03F-4BEB-A417-47B6FFE3E27B}" destId="{34598D6C-4A4A-41C7-8508-61E0C579B412}" srcOrd="10" destOrd="0" presId="urn:microsoft.com/office/officeart/2005/8/layout/hProcess9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8ADD5B-20F2-4FF4-9E4E-005D5B18F331}" type="doc">
      <dgm:prSet loTypeId="urn:microsoft.com/office/officeart/2005/8/layout/hProcess9" loCatId="process" qsTypeId="urn:microsoft.com/office/officeart/2005/8/quickstyle/simple4" qsCatId="simple" csTypeId="urn:microsoft.com/office/officeart/2005/8/colors/colorful4" csCatId="colorful" phldr="1"/>
      <dgm:spPr/>
    </dgm:pt>
    <dgm:pt modelId="{B432659E-78F7-4CFF-8A3C-FB62031DAE9F}">
      <dgm:prSet phldrT="[Text]"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7CCF1-192B-4756-B4AC-DD2C0EDBF9DF}" type="parTrans" cxnId="{86B7861D-E5E1-442B-AD8E-B7220C2444C5}">
      <dgm:prSet/>
      <dgm:spPr/>
      <dgm:t>
        <a:bodyPr/>
        <a:lstStyle/>
        <a:p>
          <a:endParaRPr lang="en-US" b="1"/>
        </a:p>
      </dgm:t>
    </dgm:pt>
    <dgm:pt modelId="{B691217C-17C4-4EE1-AC06-4C21BC6C055B}" type="sibTrans" cxnId="{86B7861D-E5E1-442B-AD8E-B7220C2444C5}">
      <dgm:prSet/>
      <dgm:spPr/>
      <dgm:t>
        <a:bodyPr/>
        <a:lstStyle/>
        <a:p>
          <a:endParaRPr lang="en-US" b="1"/>
        </a:p>
      </dgm:t>
    </dgm:pt>
    <dgm:pt modelId="{194C9D3A-6F86-4FD0-9C1E-8066CF97EA76}">
      <dgm:prSet phldrT="[Text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A31044-99C4-422E-87E4-85D80B4330D3}" type="parTrans" cxnId="{DEC92726-8A01-45B3-A14E-6A919A7F17B3}">
      <dgm:prSet/>
      <dgm:spPr/>
      <dgm:t>
        <a:bodyPr/>
        <a:lstStyle/>
        <a:p>
          <a:endParaRPr lang="en-US" b="1"/>
        </a:p>
      </dgm:t>
    </dgm:pt>
    <dgm:pt modelId="{A4EEE703-1C6F-4F90-893C-FC02A738D3E7}" type="sibTrans" cxnId="{DEC92726-8A01-45B3-A14E-6A919A7F17B3}">
      <dgm:prSet/>
      <dgm:spPr/>
      <dgm:t>
        <a:bodyPr/>
        <a:lstStyle/>
        <a:p>
          <a:endParaRPr lang="en-US" b="1"/>
        </a:p>
      </dgm:t>
    </dgm:pt>
    <dgm:pt modelId="{B9275FD5-4763-41A4-9531-92D68AB487BF}">
      <dgm:prSet phldrT="[Text]" custT="1"/>
      <dgm:spPr>
        <a:solidFill>
          <a:schemeClr val="accent2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 algn="r"/>
          <a:r>
            <a:rPr lang="en-US" sz="1200" b="1" dirty="0" smtClean="0"/>
            <a:t>     </a:t>
          </a:r>
          <a:endParaRPr lang="en-US" sz="1240" b="1" baseline="0" dirty="0"/>
        </a:p>
      </dgm:t>
    </dgm:pt>
    <dgm:pt modelId="{4804D026-787C-49B3-A134-5A99447D51C5}" type="parTrans" cxnId="{D40C199B-D7F2-4B60-B364-1F540A8D4AC9}">
      <dgm:prSet/>
      <dgm:spPr/>
      <dgm:t>
        <a:bodyPr/>
        <a:lstStyle/>
        <a:p>
          <a:endParaRPr lang="en-US" b="1"/>
        </a:p>
      </dgm:t>
    </dgm:pt>
    <dgm:pt modelId="{2CBA0C14-C5D9-4ED2-8C19-59F31D37546C}" type="sibTrans" cxnId="{D40C199B-D7F2-4B60-B364-1F540A8D4AC9}">
      <dgm:prSet/>
      <dgm:spPr/>
      <dgm:t>
        <a:bodyPr/>
        <a:lstStyle/>
        <a:p>
          <a:endParaRPr lang="en-US" b="1"/>
        </a:p>
      </dgm:t>
    </dgm:pt>
    <dgm:pt modelId="{C93C879B-506B-4C8C-8FAC-90C21D54F328}">
      <dgm:prSet phldrT="[Text]" custT="1"/>
      <dgm:spPr>
        <a:solidFill>
          <a:schemeClr val="accent5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900" b="0" baseline="0" dirty="0" smtClean="0"/>
        </a:p>
      </dgm:t>
    </dgm:pt>
    <dgm:pt modelId="{88D8E94E-A9B6-4939-BCFE-72BB4EBB32F1}" type="sibTrans" cxnId="{30D3D495-C986-43D1-B323-8A279548FA75}">
      <dgm:prSet/>
      <dgm:spPr/>
      <dgm:t>
        <a:bodyPr/>
        <a:lstStyle/>
        <a:p>
          <a:endParaRPr lang="en-US" b="1"/>
        </a:p>
      </dgm:t>
    </dgm:pt>
    <dgm:pt modelId="{D8590054-8D54-4336-8B5F-98E9B08BCBE7}" type="parTrans" cxnId="{30D3D495-C986-43D1-B323-8A279548FA75}">
      <dgm:prSet/>
      <dgm:spPr/>
      <dgm:t>
        <a:bodyPr/>
        <a:lstStyle/>
        <a:p>
          <a:endParaRPr lang="en-US" b="1"/>
        </a:p>
      </dgm:t>
    </dgm:pt>
    <dgm:pt modelId="{230C30F1-0C56-4CAD-A366-083FB33F3390}">
      <dgm:prSet phldrT="[Text]" custT="1"/>
      <dgm:spPr>
        <a:solidFill>
          <a:schemeClr val="accent6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tIns="182880" anchor="t"/>
        <a:lstStyle/>
        <a:p>
          <a:pPr algn="r"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solidFill>
                <a:schemeClr val="bg1"/>
              </a:solidFill>
            </a:rPr>
            <a:t> 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solidFill>
                <a:schemeClr val="bg1"/>
              </a:solidFill>
            </a:rPr>
            <a:t> </a:t>
          </a:r>
          <a:endParaRPr lang="en-US" sz="1400" b="1" dirty="0">
            <a:solidFill>
              <a:schemeClr val="bg1"/>
            </a:solidFill>
          </a:endParaRPr>
        </a:p>
      </dgm:t>
    </dgm:pt>
    <dgm:pt modelId="{C5E0589E-14AA-428D-B047-A4249D3F8D72}" type="sibTrans" cxnId="{7644FFC9-4A43-44BF-A0E9-2DD241EB79E1}">
      <dgm:prSet/>
      <dgm:spPr/>
      <dgm:t>
        <a:bodyPr/>
        <a:lstStyle/>
        <a:p>
          <a:endParaRPr lang="en-US" b="1"/>
        </a:p>
      </dgm:t>
    </dgm:pt>
    <dgm:pt modelId="{6D2E09C9-1C4C-46E0-859D-9F47C21AD12F}" type="parTrans" cxnId="{7644FFC9-4A43-44BF-A0E9-2DD241EB79E1}">
      <dgm:prSet/>
      <dgm:spPr/>
      <dgm:t>
        <a:bodyPr/>
        <a:lstStyle/>
        <a:p>
          <a:endParaRPr lang="en-US" b="1"/>
        </a:p>
      </dgm:t>
    </dgm:pt>
    <dgm:pt modelId="{4300FA27-D363-43DD-8CA0-C5540575E29E}">
      <dgm:prSet phldrT="[Text]"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 marL="0" indent="0" algn="l">
            <a:tabLst>
              <a:tab pos="403225" algn="l"/>
            </a:tabLst>
          </a:pPr>
          <a:r>
            <a:rPr lang="en-US" sz="1400" b="0" dirty="0" smtClean="0"/>
            <a:t> </a:t>
          </a:r>
          <a:endParaRPr lang="en-US" sz="1400" b="0" dirty="0"/>
        </a:p>
      </dgm:t>
    </dgm:pt>
    <dgm:pt modelId="{1A3B99AC-7DA9-4130-B3F5-56642EF6CD04}" type="sibTrans" cxnId="{B3AD2097-D514-492E-9FC8-C96F6C1CDC6F}">
      <dgm:prSet/>
      <dgm:spPr/>
      <dgm:t>
        <a:bodyPr/>
        <a:lstStyle/>
        <a:p>
          <a:endParaRPr lang="en-US" b="1"/>
        </a:p>
      </dgm:t>
    </dgm:pt>
    <dgm:pt modelId="{EEB88159-F724-4927-8275-6340C3A0600D}" type="parTrans" cxnId="{B3AD2097-D514-492E-9FC8-C96F6C1CDC6F}">
      <dgm:prSet/>
      <dgm:spPr/>
      <dgm:t>
        <a:bodyPr/>
        <a:lstStyle/>
        <a:p>
          <a:endParaRPr lang="en-US" b="1"/>
        </a:p>
      </dgm:t>
    </dgm:pt>
    <dgm:pt modelId="{D5735428-B665-4DC1-9546-0CB0EF32C4FE}" type="pres">
      <dgm:prSet presAssocID="{9B8ADD5B-20F2-4FF4-9E4E-005D5B18F331}" presName="CompostProcess" presStyleCnt="0">
        <dgm:presLayoutVars>
          <dgm:dir/>
          <dgm:resizeHandles val="exact"/>
        </dgm:presLayoutVars>
      </dgm:prSet>
      <dgm:spPr/>
    </dgm:pt>
    <dgm:pt modelId="{2EDC51B8-EBE2-4C4E-B928-CEB14B34FC35}" type="pres">
      <dgm:prSet presAssocID="{9B8ADD5B-20F2-4FF4-9E4E-005D5B18F331}" presName="arrow" presStyleLbl="bgShp" presStyleIdx="0" presStyleCnt="1" custScaleX="99302" custLinFactNeighborY="-390"/>
      <dgm:spPr/>
      <dgm:t>
        <a:bodyPr/>
        <a:lstStyle/>
        <a:p>
          <a:endParaRPr lang="en-US"/>
        </a:p>
      </dgm:t>
    </dgm:pt>
    <dgm:pt modelId="{31C5E0C3-B03F-4BEB-A417-47B6FFE3E27B}" type="pres">
      <dgm:prSet presAssocID="{9B8ADD5B-20F2-4FF4-9E4E-005D5B18F331}" presName="linearProcess" presStyleCnt="0"/>
      <dgm:spPr/>
    </dgm:pt>
    <dgm:pt modelId="{964CBA8C-53AB-4E99-BF80-374D68387DEB}" type="pres">
      <dgm:prSet presAssocID="{B432659E-78F7-4CFF-8A3C-FB62031DAE9F}" presName="textNode" presStyleLbl="node1" presStyleIdx="0" presStyleCnt="6" custScaleX="2000000" custLinFactX="297032" custLinFactNeighborX="300000" custLinFactNeighborY="14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CF272F0E-F7E8-4B8E-8929-9DD7D96883E5}" type="pres">
      <dgm:prSet presAssocID="{B691217C-17C4-4EE1-AC06-4C21BC6C055B}" presName="sibTrans" presStyleCnt="0"/>
      <dgm:spPr/>
    </dgm:pt>
    <dgm:pt modelId="{7474BB79-3BE1-4273-9175-237F19655E84}" type="pres">
      <dgm:prSet presAssocID="{194C9D3A-6F86-4FD0-9C1E-8066CF97EA76}" presName="textNode" presStyleLbl="node1" presStyleIdx="1" presStyleCnt="6" custScaleX="2000000" custLinFactX="268067" custLinFactNeighborX="300000" custLinFactNeighborY="292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BFB2B92D-D0C7-4F71-9B81-C1BEB1FE64BA}" type="pres">
      <dgm:prSet presAssocID="{A4EEE703-1C6F-4F90-893C-FC02A738D3E7}" presName="sibTrans" presStyleCnt="0"/>
      <dgm:spPr/>
    </dgm:pt>
    <dgm:pt modelId="{82CC5219-67F5-4D47-B61F-6C6085347F4F}" type="pres">
      <dgm:prSet presAssocID="{4300FA27-D363-43DD-8CA0-C5540575E29E}" presName="textNode" presStyleLbl="node1" presStyleIdx="2" presStyleCnt="6" custScaleX="1998567" custLinFactX="154806" custLinFactNeighborX="200000" custLinFactNeighborY="427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B5286C95-14D4-490D-8B2D-3DCEB4115DB5}" type="pres">
      <dgm:prSet presAssocID="{1A3B99AC-7DA9-4130-B3F5-56642EF6CD04}" presName="sibTrans" presStyleCnt="0"/>
      <dgm:spPr/>
    </dgm:pt>
    <dgm:pt modelId="{A5E0DB09-29B3-4887-BDA4-FEFA8E2E6E26}" type="pres">
      <dgm:prSet presAssocID="{B9275FD5-4763-41A4-9531-92D68AB487BF}" presName="textNode" presStyleLbl="node1" presStyleIdx="3" presStyleCnt="6" custScaleX="2000000" custLinFactX="156836" custLinFactNeighborX="200000" custLinFactNeighborY="27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4C2BBCCB-0ADB-4133-BDE5-64189695A829}" type="pres">
      <dgm:prSet presAssocID="{2CBA0C14-C5D9-4ED2-8C19-59F31D37546C}" presName="sibTrans" presStyleCnt="0"/>
      <dgm:spPr/>
    </dgm:pt>
    <dgm:pt modelId="{D5FA94F1-3C1C-48C0-A180-BA99E259F87E}" type="pres">
      <dgm:prSet presAssocID="{C93C879B-506B-4C8C-8FAC-90C21D54F328}" presName="textNode" presStyleLbl="node1" presStyleIdx="4" presStyleCnt="6" custScaleX="2000000" custLinFactX="119690" custLinFactNeighborX="200000" custLinFactNeighborY="27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C67AFE23-5391-4CAF-8221-E2CE769D3143}" type="pres">
      <dgm:prSet presAssocID="{88D8E94E-A9B6-4939-BCFE-72BB4EBB32F1}" presName="sibTrans" presStyleCnt="0"/>
      <dgm:spPr/>
    </dgm:pt>
    <dgm:pt modelId="{34598D6C-4A4A-41C7-8508-61E0C579B412}" type="pres">
      <dgm:prSet presAssocID="{230C30F1-0C56-4CAD-A366-083FB33F3390}" presName="textNode" presStyleLbl="node1" presStyleIdx="5" presStyleCnt="6" custScaleX="2000000" custLinFactX="-23793" custLinFactNeighborX="-100000" custLinFactNeighborY="1948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D40C199B-D7F2-4B60-B364-1F540A8D4AC9}" srcId="{9B8ADD5B-20F2-4FF4-9E4E-005D5B18F331}" destId="{B9275FD5-4763-41A4-9531-92D68AB487BF}" srcOrd="3" destOrd="0" parTransId="{4804D026-787C-49B3-A134-5A99447D51C5}" sibTransId="{2CBA0C14-C5D9-4ED2-8C19-59F31D37546C}"/>
    <dgm:cxn modelId="{30D3D495-C986-43D1-B323-8A279548FA75}" srcId="{9B8ADD5B-20F2-4FF4-9E4E-005D5B18F331}" destId="{C93C879B-506B-4C8C-8FAC-90C21D54F328}" srcOrd="4" destOrd="0" parTransId="{D8590054-8D54-4336-8B5F-98E9B08BCBE7}" sibTransId="{88D8E94E-A9B6-4939-BCFE-72BB4EBB32F1}"/>
    <dgm:cxn modelId="{CE721EC0-9988-42D7-9C1F-0541BFA929E1}" type="presOf" srcId="{B9275FD5-4763-41A4-9531-92D68AB487BF}" destId="{A5E0DB09-29B3-4887-BDA4-FEFA8E2E6E26}" srcOrd="0" destOrd="0" presId="urn:microsoft.com/office/officeart/2005/8/layout/hProcess9"/>
    <dgm:cxn modelId="{3BE07513-9390-48F0-A7D1-59A5BDD8AD24}" type="presOf" srcId="{230C30F1-0C56-4CAD-A366-083FB33F3390}" destId="{34598D6C-4A4A-41C7-8508-61E0C579B412}" srcOrd="0" destOrd="0" presId="urn:microsoft.com/office/officeart/2005/8/layout/hProcess9"/>
    <dgm:cxn modelId="{86B7861D-E5E1-442B-AD8E-B7220C2444C5}" srcId="{9B8ADD5B-20F2-4FF4-9E4E-005D5B18F331}" destId="{B432659E-78F7-4CFF-8A3C-FB62031DAE9F}" srcOrd="0" destOrd="0" parTransId="{93A7CCF1-192B-4756-B4AC-DD2C0EDBF9DF}" sibTransId="{B691217C-17C4-4EE1-AC06-4C21BC6C055B}"/>
    <dgm:cxn modelId="{7644FFC9-4A43-44BF-A0E9-2DD241EB79E1}" srcId="{9B8ADD5B-20F2-4FF4-9E4E-005D5B18F331}" destId="{230C30F1-0C56-4CAD-A366-083FB33F3390}" srcOrd="5" destOrd="0" parTransId="{6D2E09C9-1C4C-46E0-859D-9F47C21AD12F}" sibTransId="{C5E0589E-14AA-428D-B047-A4249D3F8D72}"/>
    <dgm:cxn modelId="{5F6825B7-62B6-485D-8D07-4D54A1A242FB}" type="presOf" srcId="{C93C879B-506B-4C8C-8FAC-90C21D54F328}" destId="{D5FA94F1-3C1C-48C0-A180-BA99E259F87E}" srcOrd="0" destOrd="0" presId="urn:microsoft.com/office/officeart/2005/8/layout/hProcess9"/>
    <dgm:cxn modelId="{E56B9676-C502-428D-A3A0-890657EF9012}" type="presOf" srcId="{9B8ADD5B-20F2-4FF4-9E4E-005D5B18F331}" destId="{D5735428-B665-4DC1-9546-0CB0EF32C4FE}" srcOrd="0" destOrd="0" presId="urn:microsoft.com/office/officeart/2005/8/layout/hProcess9"/>
    <dgm:cxn modelId="{B3AD2097-D514-492E-9FC8-C96F6C1CDC6F}" srcId="{9B8ADD5B-20F2-4FF4-9E4E-005D5B18F331}" destId="{4300FA27-D363-43DD-8CA0-C5540575E29E}" srcOrd="2" destOrd="0" parTransId="{EEB88159-F724-4927-8275-6340C3A0600D}" sibTransId="{1A3B99AC-7DA9-4130-B3F5-56642EF6CD04}"/>
    <dgm:cxn modelId="{DEC92726-8A01-45B3-A14E-6A919A7F17B3}" srcId="{9B8ADD5B-20F2-4FF4-9E4E-005D5B18F331}" destId="{194C9D3A-6F86-4FD0-9C1E-8066CF97EA76}" srcOrd="1" destOrd="0" parTransId="{D5A31044-99C4-422E-87E4-85D80B4330D3}" sibTransId="{A4EEE703-1C6F-4F90-893C-FC02A738D3E7}"/>
    <dgm:cxn modelId="{3BA3BA95-8E3E-43BD-916A-9A15FCCED88B}" type="presOf" srcId="{4300FA27-D363-43DD-8CA0-C5540575E29E}" destId="{82CC5219-67F5-4D47-B61F-6C6085347F4F}" srcOrd="0" destOrd="0" presId="urn:microsoft.com/office/officeart/2005/8/layout/hProcess9"/>
    <dgm:cxn modelId="{9018E423-0535-457D-B647-988D497E9750}" type="presOf" srcId="{B432659E-78F7-4CFF-8A3C-FB62031DAE9F}" destId="{964CBA8C-53AB-4E99-BF80-374D68387DEB}" srcOrd="0" destOrd="0" presId="urn:microsoft.com/office/officeart/2005/8/layout/hProcess9"/>
    <dgm:cxn modelId="{AC18E673-BC23-40E7-B726-1883A3E50652}" type="presOf" srcId="{194C9D3A-6F86-4FD0-9C1E-8066CF97EA76}" destId="{7474BB79-3BE1-4273-9175-237F19655E84}" srcOrd="0" destOrd="0" presId="urn:microsoft.com/office/officeart/2005/8/layout/hProcess9"/>
    <dgm:cxn modelId="{3C02617B-885A-4E5C-88F6-814DFC98F8B5}" type="presParOf" srcId="{D5735428-B665-4DC1-9546-0CB0EF32C4FE}" destId="{2EDC51B8-EBE2-4C4E-B928-CEB14B34FC35}" srcOrd="0" destOrd="0" presId="urn:microsoft.com/office/officeart/2005/8/layout/hProcess9"/>
    <dgm:cxn modelId="{903AF72A-2F44-463C-B053-29A0902CA433}" type="presParOf" srcId="{D5735428-B665-4DC1-9546-0CB0EF32C4FE}" destId="{31C5E0C3-B03F-4BEB-A417-47B6FFE3E27B}" srcOrd="1" destOrd="0" presId="urn:microsoft.com/office/officeart/2005/8/layout/hProcess9"/>
    <dgm:cxn modelId="{CEFAD2C1-E9CA-437B-B2C2-ADE29A9AAEE7}" type="presParOf" srcId="{31C5E0C3-B03F-4BEB-A417-47B6FFE3E27B}" destId="{964CBA8C-53AB-4E99-BF80-374D68387DEB}" srcOrd="0" destOrd="0" presId="urn:microsoft.com/office/officeart/2005/8/layout/hProcess9"/>
    <dgm:cxn modelId="{ACF77AD8-3CAC-47DA-9939-793063EDADB7}" type="presParOf" srcId="{31C5E0C3-B03F-4BEB-A417-47B6FFE3E27B}" destId="{CF272F0E-F7E8-4B8E-8929-9DD7D96883E5}" srcOrd="1" destOrd="0" presId="urn:microsoft.com/office/officeart/2005/8/layout/hProcess9"/>
    <dgm:cxn modelId="{16F0F944-DFFB-4BA2-83AC-C85CE77FA7BF}" type="presParOf" srcId="{31C5E0C3-B03F-4BEB-A417-47B6FFE3E27B}" destId="{7474BB79-3BE1-4273-9175-237F19655E84}" srcOrd="2" destOrd="0" presId="urn:microsoft.com/office/officeart/2005/8/layout/hProcess9"/>
    <dgm:cxn modelId="{24AFC565-5432-4B70-A0C9-AC0D790A9B91}" type="presParOf" srcId="{31C5E0C3-B03F-4BEB-A417-47B6FFE3E27B}" destId="{BFB2B92D-D0C7-4F71-9B81-C1BEB1FE64BA}" srcOrd="3" destOrd="0" presId="urn:microsoft.com/office/officeart/2005/8/layout/hProcess9"/>
    <dgm:cxn modelId="{33F090AE-664B-42AB-94FA-CCDC3A8FDCC5}" type="presParOf" srcId="{31C5E0C3-B03F-4BEB-A417-47B6FFE3E27B}" destId="{82CC5219-67F5-4D47-B61F-6C6085347F4F}" srcOrd="4" destOrd="0" presId="urn:microsoft.com/office/officeart/2005/8/layout/hProcess9"/>
    <dgm:cxn modelId="{BF9B07A6-70C9-4CAB-BC54-CB26BA88A515}" type="presParOf" srcId="{31C5E0C3-B03F-4BEB-A417-47B6FFE3E27B}" destId="{B5286C95-14D4-490D-8B2D-3DCEB4115DB5}" srcOrd="5" destOrd="0" presId="urn:microsoft.com/office/officeart/2005/8/layout/hProcess9"/>
    <dgm:cxn modelId="{33D12B13-EF77-4B96-BBF5-95F73F939C9D}" type="presParOf" srcId="{31C5E0C3-B03F-4BEB-A417-47B6FFE3E27B}" destId="{A5E0DB09-29B3-4887-BDA4-FEFA8E2E6E26}" srcOrd="6" destOrd="0" presId="urn:microsoft.com/office/officeart/2005/8/layout/hProcess9"/>
    <dgm:cxn modelId="{3A0FA96F-D2A2-4477-B8FE-73470EAFE655}" type="presParOf" srcId="{31C5E0C3-B03F-4BEB-A417-47B6FFE3E27B}" destId="{4C2BBCCB-0ADB-4133-BDE5-64189695A829}" srcOrd="7" destOrd="0" presId="urn:microsoft.com/office/officeart/2005/8/layout/hProcess9"/>
    <dgm:cxn modelId="{A96FC47D-86C7-4B31-AD1A-78F63179DFFC}" type="presParOf" srcId="{31C5E0C3-B03F-4BEB-A417-47B6FFE3E27B}" destId="{D5FA94F1-3C1C-48C0-A180-BA99E259F87E}" srcOrd="8" destOrd="0" presId="urn:microsoft.com/office/officeart/2005/8/layout/hProcess9"/>
    <dgm:cxn modelId="{D9990815-F046-4E87-95E3-3A0B5B78E1D8}" type="presParOf" srcId="{31C5E0C3-B03F-4BEB-A417-47B6FFE3E27B}" destId="{C67AFE23-5391-4CAF-8221-E2CE769D3143}" srcOrd="9" destOrd="0" presId="urn:microsoft.com/office/officeart/2005/8/layout/hProcess9"/>
    <dgm:cxn modelId="{63C17258-1179-4CA3-A1FF-738FC76F27DA}" type="presParOf" srcId="{31C5E0C3-B03F-4BEB-A417-47B6FFE3E27B}" destId="{34598D6C-4A4A-41C7-8508-61E0C579B412}" srcOrd="10" destOrd="0" presId="urn:microsoft.com/office/officeart/2005/8/layout/hProcess9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8ADD5B-20F2-4FF4-9E4E-005D5B18F331}" type="doc">
      <dgm:prSet loTypeId="urn:microsoft.com/office/officeart/2005/8/layout/hProcess9" loCatId="process" qsTypeId="urn:microsoft.com/office/officeart/2005/8/quickstyle/simple4" qsCatId="simple" csTypeId="urn:microsoft.com/office/officeart/2005/8/colors/colorful4" csCatId="colorful" phldr="1"/>
      <dgm:spPr/>
    </dgm:pt>
    <dgm:pt modelId="{B432659E-78F7-4CFF-8A3C-FB62031DAE9F}">
      <dgm:prSet phldrT="[Text]" custT="1"/>
      <dgm:spPr>
        <a:solidFill>
          <a:schemeClr val="accent3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7CCF1-192B-4756-B4AC-DD2C0EDBF9DF}" type="parTrans" cxnId="{86B7861D-E5E1-442B-AD8E-B7220C2444C5}">
      <dgm:prSet/>
      <dgm:spPr/>
      <dgm:t>
        <a:bodyPr/>
        <a:lstStyle/>
        <a:p>
          <a:endParaRPr lang="en-US" b="1"/>
        </a:p>
      </dgm:t>
    </dgm:pt>
    <dgm:pt modelId="{B691217C-17C4-4EE1-AC06-4C21BC6C055B}" type="sibTrans" cxnId="{86B7861D-E5E1-442B-AD8E-B7220C2444C5}">
      <dgm:prSet/>
      <dgm:spPr/>
      <dgm:t>
        <a:bodyPr/>
        <a:lstStyle/>
        <a:p>
          <a:endParaRPr lang="en-US" b="1"/>
        </a:p>
      </dgm:t>
    </dgm:pt>
    <dgm:pt modelId="{194C9D3A-6F86-4FD0-9C1E-8066CF97EA76}">
      <dgm:prSet phldrT="[Text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A31044-99C4-422E-87E4-85D80B4330D3}" type="parTrans" cxnId="{DEC92726-8A01-45B3-A14E-6A919A7F17B3}">
      <dgm:prSet/>
      <dgm:spPr/>
      <dgm:t>
        <a:bodyPr/>
        <a:lstStyle/>
        <a:p>
          <a:endParaRPr lang="en-US" b="1"/>
        </a:p>
      </dgm:t>
    </dgm:pt>
    <dgm:pt modelId="{A4EEE703-1C6F-4F90-893C-FC02A738D3E7}" type="sibTrans" cxnId="{DEC92726-8A01-45B3-A14E-6A919A7F17B3}">
      <dgm:prSet/>
      <dgm:spPr/>
      <dgm:t>
        <a:bodyPr/>
        <a:lstStyle/>
        <a:p>
          <a:endParaRPr lang="en-US" b="1"/>
        </a:p>
      </dgm:t>
    </dgm:pt>
    <dgm:pt modelId="{B9275FD5-4763-41A4-9531-92D68AB487BF}">
      <dgm:prSet phldrT="[Text]" custT="1"/>
      <dgm:spPr>
        <a:solidFill>
          <a:schemeClr val="accent2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 algn="r"/>
          <a:r>
            <a:rPr lang="en-US" sz="1200" b="1" dirty="0" smtClean="0"/>
            <a:t>     </a:t>
          </a:r>
          <a:endParaRPr lang="en-US" sz="1240" b="1" baseline="0" dirty="0"/>
        </a:p>
      </dgm:t>
    </dgm:pt>
    <dgm:pt modelId="{4804D026-787C-49B3-A134-5A99447D51C5}" type="parTrans" cxnId="{D40C199B-D7F2-4B60-B364-1F540A8D4AC9}">
      <dgm:prSet/>
      <dgm:spPr/>
      <dgm:t>
        <a:bodyPr/>
        <a:lstStyle/>
        <a:p>
          <a:endParaRPr lang="en-US" b="1"/>
        </a:p>
      </dgm:t>
    </dgm:pt>
    <dgm:pt modelId="{2CBA0C14-C5D9-4ED2-8C19-59F31D37546C}" type="sibTrans" cxnId="{D40C199B-D7F2-4B60-B364-1F540A8D4AC9}">
      <dgm:prSet/>
      <dgm:spPr/>
      <dgm:t>
        <a:bodyPr/>
        <a:lstStyle/>
        <a:p>
          <a:endParaRPr lang="en-US" b="1"/>
        </a:p>
      </dgm:t>
    </dgm:pt>
    <dgm:pt modelId="{C93C879B-506B-4C8C-8FAC-90C21D54F328}">
      <dgm:prSet phldrT="[Text]" custT="1"/>
      <dgm:spPr>
        <a:solidFill>
          <a:schemeClr val="accent5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900" b="0" baseline="0" dirty="0" smtClean="0"/>
        </a:p>
      </dgm:t>
    </dgm:pt>
    <dgm:pt modelId="{88D8E94E-A9B6-4939-BCFE-72BB4EBB32F1}" type="sibTrans" cxnId="{30D3D495-C986-43D1-B323-8A279548FA75}">
      <dgm:prSet/>
      <dgm:spPr/>
      <dgm:t>
        <a:bodyPr/>
        <a:lstStyle/>
        <a:p>
          <a:endParaRPr lang="en-US" b="1"/>
        </a:p>
      </dgm:t>
    </dgm:pt>
    <dgm:pt modelId="{D8590054-8D54-4336-8B5F-98E9B08BCBE7}" type="parTrans" cxnId="{30D3D495-C986-43D1-B323-8A279548FA75}">
      <dgm:prSet/>
      <dgm:spPr/>
      <dgm:t>
        <a:bodyPr/>
        <a:lstStyle/>
        <a:p>
          <a:endParaRPr lang="en-US" b="1"/>
        </a:p>
      </dgm:t>
    </dgm:pt>
    <dgm:pt modelId="{230C30F1-0C56-4CAD-A366-083FB33F3390}">
      <dgm:prSet phldrT="[Text]" custT="1"/>
      <dgm:spPr>
        <a:solidFill>
          <a:schemeClr val="accent6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tIns="182880" anchor="t"/>
        <a:lstStyle/>
        <a:p>
          <a:pPr algn="r"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solidFill>
                <a:schemeClr val="bg1"/>
              </a:solidFill>
            </a:rPr>
            <a:t> 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solidFill>
                <a:schemeClr val="bg1"/>
              </a:solidFill>
            </a:rPr>
            <a:t> </a:t>
          </a:r>
          <a:endParaRPr lang="en-US" sz="1400" b="1" dirty="0">
            <a:solidFill>
              <a:schemeClr val="bg1"/>
            </a:solidFill>
          </a:endParaRPr>
        </a:p>
      </dgm:t>
    </dgm:pt>
    <dgm:pt modelId="{C5E0589E-14AA-428D-B047-A4249D3F8D72}" type="sibTrans" cxnId="{7644FFC9-4A43-44BF-A0E9-2DD241EB79E1}">
      <dgm:prSet/>
      <dgm:spPr/>
      <dgm:t>
        <a:bodyPr/>
        <a:lstStyle/>
        <a:p>
          <a:endParaRPr lang="en-US" b="1"/>
        </a:p>
      </dgm:t>
    </dgm:pt>
    <dgm:pt modelId="{6D2E09C9-1C4C-46E0-859D-9F47C21AD12F}" type="parTrans" cxnId="{7644FFC9-4A43-44BF-A0E9-2DD241EB79E1}">
      <dgm:prSet/>
      <dgm:spPr/>
      <dgm:t>
        <a:bodyPr/>
        <a:lstStyle/>
        <a:p>
          <a:endParaRPr lang="en-US" b="1"/>
        </a:p>
      </dgm:t>
    </dgm:pt>
    <dgm:pt modelId="{4300FA27-D363-43DD-8CA0-C5540575E29E}">
      <dgm:prSet phldrT="[Text]"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 marL="0" indent="0" algn="l">
            <a:tabLst>
              <a:tab pos="403225" algn="l"/>
            </a:tabLst>
          </a:pPr>
          <a:r>
            <a:rPr lang="en-US" sz="1400" b="0" dirty="0" smtClean="0"/>
            <a:t> </a:t>
          </a:r>
          <a:endParaRPr lang="en-US" sz="1400" b="0" dirty="0"/>
        </a:p>
      </dgm:t>
    </dgm:pt>
    <dgm:pt modelId="{1A3B99AC-7DA9-4130-B3F5-56642EF6CD04}" type="sibTrans" cxnId="{B3AD2097-D514-492E-9FC8-C96F6C1CDC6F}">
      <dgm:prSet/>
      <dgm:spPr/>
      <dgm:t>
        <a:bodyPr/>
        <a:lstStyle/>
        <a:p>
          <a:endParaRPr lang="en-US" b="1"/>
        </a:p>
      </dgm:t>
    </dgm:pt>
    <dgm:pt modelId="{EEB88159-F724-4927-8275-6340C3A0600D}" type="parTrans" cxnId="{B3AD2097-D514-492E-9FC8-C96F6C1CDC6F}">
      <dgm:prSet/>
      <dgm:spPr/>
      <dgm:t>
        <a:bodyPr/>
        <a:lstStyle/>
        <a:p>
          <a:endParaRPr lang="en-US" b="1"/>
        </a:p>
      </dgm:t>
    </dgm:pt>
    <dgm:pt modelId="{D5735428-B665-4DC1-9546-0CB0EF32C4FE}" type="pres">
      <dgm:prSet presAssocID="{9B8ADD5B-20F2-4FF4-9E4E-005D5B18F331}" presName="CompostProcess" presStyleCnt="0">
        <dgm:presLayoutVars>
          <dgm:dir/>
          <dgm:resizeHandles val="exact"/>
        </dgm:presLayoutVars>
      </dgm:prSet>
      <dgm:spPr/>
    </dgm:pt>
    <dgm:pt modelId="{2EDC51B8-EBE2-4C4E-B928-CEB14B34FC35}" type="pres">
      <dgm:prSet presAssocID="{9B8ADD5B-20F2-4FF4-9E4E-005D5B18F331}" presName="arrow" presStyleLbl="bgShp" presStyleIdx="0" presStyleCnt="1" custScaleX="99302" custLinFactNeighborY="-390"/>
      <dgm:spPr/>
      <dgm:t>
        <a:bodyPr/>
        <a:lstStyle/>
        <a:p>
          <a:endParaRPr lang="en-US"/>
        </a:p>
      </dgm:t>
    </dgm:pt>
    <dgm:pt modelId="{31C5E0C3-B03F-4BEB-A417-47B6FFE3E27B}" type="pres">
      <dgm:prSet presAssocID="{9B8ADD5B-20F2-4FF4-9E4E-005D5B18F331}" presName="linearProcess" presStyleCnt="0"/>
      <dgm:spPr/>
    </dgm:pt>
    <dgm:pt modelId="{964CBA8C-53AB-4E99-BF80-374D68387DEB}" type="pres">
      <dgm:prSet presAssocID="{B432659E-78F7-4CFF-8A3C-FB62031DAE9F}" presName="textNode" presStyleLbl="node1" presStyleIdx="0" presStyleCnt="6" custScaleX="2000000" custLinFactX="297032" custLinFactNeighborX="300000" custLinFactNeighborY="14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CF272F0E-F7E8-4B8E-8929-9DD7D96883E5}" type="pres">
      <dgm:prSet presAssocID="{B691217C-17C4-4EE1-AC06-4C21BC6C055B}" presName="sibTrans" presStyleCnt="0"/>
      <dgm:spPr/>
    </dgm:pt>
    <dgm:pt modelId="{7474BB79-3BE1-4273-9175-237F19655E84}" type="pres">
      <dgm:prSet presAssocID="{194C9D3A-6F86-4FD0-9C1E-8066CF97EA76}" presName="textNode" presStyleLbl="node1" presStyleIdx="1" presStyleCnt="6" custScaleX="2000000" custLinFactX="268067" custLinFactNeighborX="300000" custLinFactNeighborY="292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BFB2B92D-D0C7-4F71-9B81-C1BEB1FE64BA}" type="pres">
      <dgm:prSet presAssocID="{A4EEE703-1C6F-4F90-893C-FC02A738D3E7}" presName="sibTrans" presStyleCnt="0"/>
      <dgm:spPr/>
    </dgm:pt>
    <dgm:pt modelId="{82CC5219-67F5-4D47-B61F-6C6085347F4F}" type="pres">
      <dgm:prSet presAssocID="{4300FA27-D363-43DD-8CA0-C5540575E29E}" presName="textNode" presStyleLbl="node1" presStyleIdx="2" presStyleCnt="6" custScaleX="1998567" custLinFactX="154806" custLinFactNeighborX="200000" custLinFactNeighborY="427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B5286C95-14D4-490D-8B2D-3DCEB4115DB5}" type="pres">
      <dgm:prSet presAssocID="{1A3B99AC-7DA9-4130-B3F5-56642EF6CD04}" presName="sibTrans" presStyleCnt="0"/>
      <dgm:spPr/>
    </dgm:pt>
    <dgm:pt modelId="{A5E0DB09-29B3-4887-BDA4-FEFA8E2E6E26}" type="pres">
      <dgm:prSet presAssocID="{B9275FD5-4763-41A4-9531-92D68AB487BF}" presName="textNode" presStyleLbl="node1" presStyleIdx="3" presStyleCnt="6" custScaleX="2000000" custLinFactX="156836" custLinFactNeighborX="200000" custLinFactNeighborY="27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4C2BBCCB-0ADB-4133-BDE5-64189695A829}" type="pres">
      <dgm:prSet presAssocID="{2CBA0C14-C5D9-4ED2-8C19-59F31D37546C}" presName="sibTrans" presStyleCnt="0"/>
      <dgm:spPr/>
    </dgm:pt>
    <dgm:pt modelId="{D5FA94F1-3C1C-48C0-A180-BA99E259F87E}" type="pres">
      <dgm:prSet presAssocID="{C93C879B-506B-4C8C-8FAC-90C21D54F328}" presName="textNode" presStyleLbl="node1" presStyleIdx="4" presStyleCnt="6" custScaleX="2000000" custLinFactX="119690" custLinFactNeighborX="200000" custLinFactNeighborY="278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C67AFE23-5391-4CAF-8221-E2CE769D3143}" type="pres">
      <dgm:prSet presAssocID="{88D8E94E-A9B6-4939-BCFE-72BB4EBB32F1}" presName="sibTrans" presStyleCnt="0"/>
      <dgm:spPr/>
    </dgm:pt>
    <dgm:pt modelId="{34598D6C-4A4A-41C7-8508-61E0C579B412}" type="pres">
      <dgm:prSet presAssocID="{230C30F1-0C56-4CAD-A366-083FB33F3390}" presName="textNode" presStyleLbl="node1" presStyleIdx="5" presStyleCnt="6" custScaleX="2000000" custLinFactX="-23793" custLinFactNeighborX="-100000" custLinFactNeighborY="1948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AB6F75AF-ACB7-4E2E-A542-15C8CA1A2DE3}" type="presOf" srcId="{4300FA27-D363-43DD-8CA0-C5540575E29E}" destId="{82CC5219-67F5-4D47-B61F-6C6085347F4F}" srcOrd="0" destOrd="0" presId="urn:microsoft.com/office/officeart/2005/8/layout/hProcess9"/>
    <dgm:cxn modelId="{D40C199B-D7F2-4B60-B364-1F540A8D4AC9}" srcId="{9B8ADD5B-20F2-4FF4-9E4E-005D5B18F331}" destId="{B9275FD5-4763-41A4-9531-92D68AB487BF}" srcOrd="3" destOrd="0" parTransId="{4804D026-787C-49B3-A134-5A99447D51C5}" sibTransId="{2CBA0C14-C5D9-4ED2-8C19-59F31D37546C}"/>
    <dgm:cxn modelId="{30D3D495-C986-43D1-B323-8A279548FA75}" srcId="{9B8ADD5B-20F2-4FF4-9E4E-005D5B18F331}" destId="{C93C879B-506B-4C8C-8FAC-90C21D54F328}" srcOrd="4" destOrd="0" parTransId="{D8590054-8D54-4336-8B5F-98E9B08BCBE7}" sibTransId="{88D8E94E-A9B6-4939-BCFE-72BB4EBB32F1}"/>
    <dgm:cxn modelId="{86B7861D-E5E1-442B-AD8E-B7220C2444C5}" srcId="{9B8ADD5B-20F2-4FF4-9E4E-005D5B18F331}" destId="{B432659E-78F7-4CFF-8A3C-FB62031DAE9F}" srcOrd="0" destOrd="0" parTransId="{93A7CCF1-192B-4756-B4AC-DD2C0EDBF9DF}" sibTransId="{B691217C-17C4-4EE1-AC06-4C21BC6C055B}"/>
    <dgm:cxn modelId="{7644FFC9-4A43-44BF-A0E9-2DD241EB79E1}" srcId="{9B8ADD5B-20F2-4FF4-9E4E-005D5B18F331}" destId="{230C30F1-0C56-4CAD-A366-083FB33F3390}" srcOrd="5" destOrd="0" parTransId="{6D2E09C9-1C4C-46E0-859D-9F47C21AD12F}" sibTransId="{C5E0589E-14AA-428D-B047-A4249D3F8D72}"/>
    <dgm:cxn modelId="{4B4DCBD0-8283-48EF-9C92-F0FCC09AC4FC}" type="presOf" srcId="{230C30F1-0C56-4CAD-A366-083FB33F3390}" destId="{34598D6C-4A4A-41C7-8508-61E0C579B412}" srcOrd="0" destOrd="0" presId="urn:microsoft.com/office/officeart/2005/8/layout/hProcess9"/>
    <dgm:cxn modelId="{F79C6EE1-49D5-4106-A453-884F2FF38DEE}" type="presOf" srcId="{194C9D3A-6F86-4FD0-9C1E-8066CF97EA76}" destId="{7474BB79-3BE1-4273-9175-237F19655E84}" srcOrd="0" destOrd="0" presId="urn:microsoft.com/office/officeart/2005/8/layout/hProcess9"/>
    <dgm:cxn modelId="{658DF9C5-CA28-4E77-B027-C8564155D884}" type="presOf" srcId="{B9275FD5-4763-41A4-9531-92D68AB487BF}" destId="{A5E0DB09-29B3-4887-BDA4-FEFA8E2E6E26}" srcOrd="0" destOrd="0" presId="urn:microsoft.com/office/officeart/2005/8/layout/hProcess9"/>
    <dgm:cxn modelId="{B3AD2097-D514-492E-9FC8-C96F6C1CDC6F}" srcId="{9B8ADD5B-20F2-4FF4-9E4E-005D5B18F331}" destId="{4300FA27-D363-43DD-8CA0-C5540575E29E}" srcOrd="2" destOrd="0" parTransId="{EEB88159-F724-4927-8275-6340C3A0600D}" sibTransId="{1A3B99AC-7DA9-4130-B3F5-56642EF6CD04}"/>
    <dgm:cxn modelId="{DEC92726-8A01-45B3-A14E-6A919A7F17B3}" srcId="{9B8ADD5B-20F2-4FF4-9E4E-005D5B18F331}" destId="{194C9D3A-6F86-4FD0-9C1E-8066CF97EA76}" srcOrd="1" destOrd="0" parTransId="{D5A31044-99C4-422E-87E4-85D80B4330D3}" sibTransId="{A4EEE703-1C6F-4F90-893C-FC02A738D3E7}"/>
    <dgm:cxn modelId="{FAB8A474-F847-454D-AE09-F54E751EF100}" type="presOf" srcId="{C93C879B-506B-4C8C-8FAC-90C21D54F328}" destId="{D5FA94F1-3C1C-48C0-A180-BA99E259F87E}" srcOrd="0" destOrd="0" presId="urn:microsoft.com/office/officeart/2005/8/layout/hProcess9"/>
    <dgm:cxn modelId="{4DFD845F-D6AF-44DF-9CDE-6E0C4B7AC4C3}" type="presOf" srcId="{9B8ADD5B-20F2-4FF4-9E4E-005D5B18F331}" destId="{D5735428-B665-4DC1-9546-0CB0EF32C4FE}" srcOrd="0" destOrd="0" presId="urn:microsoft.com/office/officeart/2005/8/layout/hProcess9"/>
    <dgm:cxn modelId="{486C12E3-4D94-4503-AFE9-2345D70DE44F}" type="presOf" srcId="{B432659E-78F7-4CFF-8A3C-FB62031DAE9F}" destId="{964CBA8C-53AB-4E99-BF80-374D68387DEB}" srcOrd="0" destOrd="0" presId="urn:microsoft.com/office/officeart/2005/8/layout/hProcess9"/>
    <dgm:cxn modelId="{A95355EF-3104-4908-97B9-B8F92B0BE7BC}" type="presParOf" srcId="{D5735428-B665-4DC1-9546-0CB0EF32C4FE}" destId="{2EDC51B8-EBE2-4C4E-B928-CEB14B34FC35}" srcOrd="0" destOrd="0" presId="urn:microsoft.com/office/officeart/2005/8/layout/hProcess9"/>
    <dgm:cxn modelId="{C5A0291E-6464-4FD8-9CDC-17E116BEA60A}" type="presParOf" srcId="{D5735428-B665-4DC1-9546-0CB0EF32C4FE}" destId="{31C5E0C3-B03F-4BEB-A417-47B6FFE3E27B}" srcOrd="1" destOrd="0" presId="urn:microsoft.com/office/officeart/2005/8/layout/hProcess9"/>
    <dgm:cxn modelId="{B977BA89-9A26-41D9-A05B-58D3B63B709B}" type="presParOf" srcId="{31C5E0C3-B03F-4BEB-A417-47B6FFE3E27B}" destId="{964CBA8C-53AB-4E99-BF80-374D68387DEB}" srcOrd="0" destOrd="0" presId="urn:microsoft.com/office/officeart/2005/8/layout/hProcess9"/>
    <dgm:cxn modelId="{A3B4F64B-9915-4621-90D3-2607EF119E1F}" type="presParOf" srcId="{31C5E0C3-B03F-4BEB-A417-47B6FFE3E27B}" destId="{CF272F0E-F7E8-4B8E-8929-9DD7D96883E5}" srcOrd="1" destOrd="0" presId="urn:microsoft.com/office/officeart/2005/8/layout/hProcess9"/>
    <dgm:cxn modelId="{0FE236AE-FB4E-468F-9C9C-074894AA86AA}" type="presParOf" srcId="{31C5E0C3-B03F-4BEB-A417-47B6FFE3E27B}" destId="{7474BB79-3BE1-4273-9175-237F19655E84}" srcOrd="2" destOrd="0" presId="urn:microsoft.com/office/officeart/2005/8/layout/hProcess9"/>
    <dgm:cxn modelId="{7CB8A8ED-4E06-4858-B8EB-526A83D4B934}" type="presParOf" srcId="{31C5E0C3-B03F-4BEB-A417-47B6FFE3E27B}" destId="{BFB2B92D-D0C7-4F71-9B81-C1BEB1FE64BA}" srcOrd="3" destOrd="0" presId="urn:microsoft.com/office/officeart/2005/8/layout/hProcess9"/>
    <dgm:cxn modelId="{29168255-352A-43B0-8BCD-8EDC210CA978}" type="presParOf" srcId="{31C5E0C3-B03F-4BEB-A417-47B6FFE3E27B}" destId="{82CC5219-67F5-4D47-B61F-6C6085347F4F}" srcOrd="4" destOrd="0" presId="urn:microsoft.com/office/officeart/2005/8/layout/hProcess9"/>
    <dgm:cxn modelId="{3262719D-4B4B-42E1-BDA1-DB2335DC6D1C}" type="presParOf" srcId="{31C5E0C3-B03F-4BEB-A417-47B6FFE3E27B}" destId="{B5286C95-14D4-490D-8B2D-3DCEB4115DB5}" srcOrd="5" destOrd="0" presId="urn:microsoft.com/office/officeart/2005/8/layout/hProcess9"/>
    <dgm:cxn modelId="{2EC18F53-EF9D-4231-A15A-EADDDF6FEE8C}" type="presParOf" srcId="{31C5E0C3-B03F-4BEB-A417-47B6FFE3E27B}" destId="{A5E0DB09-29B3-4887-BDA4-FEFA8E2E6E26}" srcOrd="6" destOrd="0" presId="urn:microsoft.com/office/officeart/2005/8/layout/hProcess9"/>
    <dgm:cxn modelId="{31AEC4D1-86B7-4479-A39A-BF3F8FF5559D}" type="presParOf" srcId="{31C5E0C3-B03F-4BEB-A417-47B6FFE3E27B}" destId="{4C2BBCCB-0ADB-4133-BDE5-64189695A829}" srcOrd="7" destOrd="0" presId="urn:microsoft.com/office/officeart/2005/8/layout/hProcess9"/>
    <dgm:cxn modelId="{AA7BBF6E-9C30-4080-9A2B-F5CE11AA15A4}" type="presParOf" srcId="{31C5E0C3-B03F-4BEB-A417-47B6FFE3E27B}" destId="{D5FA94F1-3C1C-48C0-A180-BA99E259F87E}" srcOrd="8" destOrd="0" presId="urn:microsoft.com/office/officeart/2005/8/layout/hProcess9"/>
    <dgm:cxn modelId="{805EF54B-EA30-401C-8D2D-18104B7D864D}" type="presParOf" srcId="{31C5E0C3-B03F-4BEB-A417-47B6FFE3E27B}" destId="{C67AFE23-5391-4CAF-8221-E2CE769D3143}" srcOrd="9" destOrd="0" presId="urn:microsoft.com/office/officeart/2005/8/layout/hProcess9"/>
    <dgm:cxn modelId="{98A7BEC5-6874-47A0-923F-AB9C2324BD2C}" type="presParOf" srcId="{31C5E0C3-B03F-4BEB-A417-47B6FFE3E27B}" destId="{34598D6C-4A4A-41C7-8508-61E0C579B412}" srcOrd="10" destOrd="0" presId="urn:microsoft.com/office/officeart/2005/8/layout/hProcess9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C51B8-EBE2-4C4E-B928-CEB14B34FC35}">
      <dsp:nvSpPr>
        <dsp:cNvPr id="0" name=""/>
        <dsp:cNvSpPr/>
      </dsp:nvSpPr>
      <dsp:spPr>
        <a:xfrm>
          <a:off x="700857" y="0"/>
          <a:ext cx="7536538" cy="19558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4CBA8C-53AB-4E99-BF80-374D68387DEB}">
      <dsp:nvSpPr>
        <dsp:cNvPr id="0" name=""/>
        <dsp:cNvSpPr/>
      </dsp:nvSpPr>
      <dsp:spPr>
        <a:xfrm>
          <a:off x="515559" y="598333"/>
          <a:ext cx="1486709" cy="782320"/>
        </a:xfrm>
        <a:prstGeom prst="chevron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Pre-Req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6719" y="598333"/>
        <a:ext cx="704389" cy="782320"/>
      </dsp:txXfrm>
    </dsp:sp>
    <dsp:sp modelId="{7474BB79-3BE1-4273-9175-237F19655E84}">
      <dsp:nvSpPr>
        <dsp:cNvPr id="0" name=""/>
        <dsp:cNvSpPr/>
      </dsp:nvSpPr>
      <dsp:spPr>
        <a:xfrm>
          <a:off x="1851216" y="601314"/>
          <a:ext cx="1486709" cy="782320"/>
        </a:xfrm>
        <a:prstGeom prst="chevron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Foundational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42376" y="601314"/>
        <a:ext cx="704389" cy="782320"/>
      </dsp:txXfrm>
    </dsp:sp>
    <dsp:sp modelId="{82CC5219-67F5-4D47-B61F-6C6085347F4F}">
      <dsp:nvSpPr>
        <dsp:cNvPr id="0" name=""/>
        <dsp:cNvSpPr/>
      </dsp:nvSpPr>
      <dsp:spPr>
        <a:xfrm>
          <a:off x="3142750" y="620160"/>
          <a:ext cx="1486709" cy="782320"/>
        </a:xfrm>
        <a:prstGeom prst="chevron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/>
        </a:p>
      </dsp:txBody>
      <dsp:txXfrm>
        <a:off x="3533910" y="620160"/>
        <a:ext cx="704389" cy="782320"/>
      </dsp:txXfrm>
    </dsp:sp>
    <dsp:sp modelId="{A5E0DB09-29B3-4887-BDA4-FEFA8E2E6E26}">
      <dsp:nvSpPr>
        <dsp:cNvPr id="0" name=""/>
        <dsp:cNvSpPr/>
      </dsp:nvSpPr>
      <dsp:spPr>
        <a:xfrm>
          <a:off x="4462000" y="608504"/>
          <a:ext cx="1486709" cy="782320"/>
        </a:xfrm>
        <a:prstGeom prst="chevron">
          <a:avLst/>
        </a:prstGeom>
        <a:solidFill>
          <a:srgbClr val="41008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     </a:t>
          </a:r>
          <a:endParaRPr lang="en-US" sz="1240" b="1" kern="1200" baseline="0" dirty="0"/>
        </a:p>
      </dsp:txBody>
      <dsp:txXfrm>
        <a:off x="4853160" y="608504"/>
        <a:ext cx="704389" cy="782320"/>
      </dsp:txXfrm>
    </dsp:sp>
    <dsp:sp modelId="{D5FA94F1-3C1C-48C0-A180-BA99E259F87E}">
      <dsp:nvSpPr>
        <dsp:cNvPr id="0" name=""/>
        <dsp:cNvSpPr/>
      </dsp:nvSpPr>
      <dsp:spPr>
        <a:xfrm>
          <a:off x="6053865" y="608504"/>
          <a:ext cx="1486709" cy="782320"/>
        </a:xfrm>
        <a:prstGeom prst="chevron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900" b="0" kern="1200" baseline="0" dirty="0" smtClean="0"/>
        </a:p>
      </dsp:txBody>
      <dsp:txXfrm>
        <a:off x="6445025" y="608504"/>
        <a:ext cx="704389" cy="782320"/>
      </dsp:txXfrm>
    </dsp:sp>
    <dsp:sp modelId="{34598D6C-4A4A-41C7-8508-61E0C579B412}">
      <dsp:nvSpPr>
        <dsp:cNvPr id="0" name=""/>
        <dsp:cNvSpPr/>
      </dsp:nvSpPr>
      <dsp:spPr>
        <a:xfrm>
          <a:off x="7044466" y="609599"/>
          <a:ext cx="1486709" cy="782320"/>
        </a:xfrm>
        <a:prstGeom prst="chevron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182880" rIns="53340" bIns="53340" numCol="1" spcCol="1270" anchor="t" anchorCtr="0">
          <a:noAutofit/>
        </a:bodyPr>
        <a:lstStyle/>
        <a:p>
          <a:pPr lvl="0" algn="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Cont.</a:t>
          </a:r>
        </a:p>
        <a:p>
          <a:pPr lvl="0" algn="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Learn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7435626" y="609599"/>
        <a:ext cx="704389" cy="7823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C51B8-EBE2-4C4E-B928-CEB14B34FC35}">
      <dsp:nvSpPr>
        <dsp:cNvPr id="0" name=""/>
        <dsp:cNvSpPr/>
      </dsp:nvSpPr>
      <dsp:spPr>
        <a:xfrm>
          <a:off x="701043" y="0"/>
          <a:ext cx="7589512" cy="19558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4CBA8C-53AB-4E99-BF80-374D68387DEB}">
      <dsp:nvSpPr>
        <dsp:cNvPr id="0" name=""/>
        <dsp:cNvSpPr/>
      </dsp:nvSpPr>
      <dsp:spPr>
        <a:xfrm>
          <a:off x="258512" y="598333"/>
          <a:ext cx="1488355" cy="782320"/>
        </a:xfrm>
        <a:prstGeom prst="chevron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9672" y="598333"/>
        <a:ext cx="706035" cy="782320"/>
      </dsp:txXfrm>
    </dsp:sp>
    <dsp:sp modelId="{7474BB79-3BE1-4273-9175-237F19655E84}">
      <dsp:nvSpPr>
        <dsp:cNvPr id="0" name=""/>
        <dsp:cNvSpPr/>
      </dsp:nvSpPr>
      <dsp:spPr>
        <a:xfrm>
          <a:off x="1737715" y="609599"/>
          <a:ext cx="1488355" cy="782320"/>
        </a:xfrm>
        <a:prstGeom prst="chevron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28875" y="609599"/>
        <a:ext cx="706035" cy="782320"/>
      </dsp:txXfrm>
    </dsp:sp>
    <dsp:sp modelId="{82CC5219-67F5-4D47-B61F-6C6085347F4F}">
      <dsp:nvSpPr>
        <dsp:cNvPr id="0" name=""/>
        <dsp:cNvSpPr/>
      </dsp:nvSpPr>
      <dsp:spPr>
        <a:xfrm>
          <a:off x="3141785" y="620160"/>
          <a:ext cx="1487289" cy="782320"/>
        </a:xfrm>
        <a:prstGeom prst="chevron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403225" algn="l"/>
            </a:tabLst>
          </a:pPr>
          <a:r>
            <a:rPr lang="en-US" sz="1400" b="0" kern="1200" dirty="0" smtClean="0"/>
            <a:t> </a:t>
          </a:r>
          <a:endParaRPr lang="en-US" sz="1400" b="0" kern="1200" dirty="0"/>
        </a:p>
      </dsp:txBody>
      <dsp:txXfrm>
        <a:off x="3532945" y="620160"/>
        <a:ext cx="704969" cy="782320"/>
      </dsp:txXfrm>
    </dsp:sp>
    <dsp:sp modelId="{A5E0DB09-29B3-4887-BDA4-FEFA8E2E6E26}">
      <dsp:nvSpPr>
        <dsp:cNvPr id="0" name=""/>
        <dsp:cNvSpPr/>
      </dsp:nvSpPr>
      <dsp:spPr>
        <a:xfrm>
          <a:off x="4642988" y="608504"/>
          <a:ext cx="1488355" cy="782320"/>
        </a:xfrm>
        <a:prstGeom prst="chevron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     </a:t>
          </a:r>
          <a:endParaRPr lang="en-US" sz="1240" b="1" kern="1200" baseline="0" dirty="0"/>
        </a:p>
      </dsp:txBody>
      <dsp:txXfrm>
        <a:off x="5034148" y="608504"/>
        <a:ext cx="706035" cy="782320"/>
      </dsp:txXfrm>
    </dsp:sp>
    <dsp:sp modelId="{D5FA94F1-3C1C-48C0-A180-BA99E259F87E}">
      <dsp:nvSpPr>
        <dsp:cNvPr id="0" name=""/>
        <dsp:cNvSpPr/>
      </dsp:nvSpPr>
      <dsp:spPr>
        <a:xfrm>
          <a:off x="6116103" y="608504"/>
          <a:ext cx="1488355" cy="782320"/>
        </a:xfrm>
        <a:prstGeom prst="chevron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900" b="0" kern="1200" baseline="0" dirty="0" smtClean="0"/>
        </a:p>
      </dsp:txBody>
      <dsp:txXfrm>
        <a:off x="6507263" y="608504"/>
        <a:ext cx="706035" cy="782320"/>
      </dsp:txXfrm>
    </dsp:sp>
    <dsp:sp modelId="{34598D6C-4A4A-41C7-8508-61E0C579B412}">
      <dsp:nvSpPr>
        <dsp:cNvPr id="0" name=""/>
        <dsp:cNvSpPr/>
      </dsp:nvSpPr>
      <dsp:spPr>
        <a:xfrm>
          <a:off x="7472876" y="601979"/>
          <a:ext cx="1488355" cy="782320"/>
        </a:xfrm>
        <a:prstGeom prst="chevron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182880" rIns="53340" bIns="53340" numCol="1" spcCol="1270" anchor="t" anchorCtr="0">
          <a:noAutofit/>
        </a:bodyPr>
        <a:lstStyle/>
        <a:p>
          <a:pPr lvl="0" algn="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 </a:t>
          </a:r>
        </a:p>
        <a:p>
          <a:pPr lvl="0" algn="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 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7864036" y="601979"/>
        <a:ext cx="706035" cy="782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C51B8-EBE2-4C4E-B928-CEB14B34FC35}">
      <dsp:nvSpPr>
        <dsp:cNvPr id="0" name=""/>
        <dsp:cNvSpPr/>
      </dsp:nvSpPr>
      <dsp:spPr>
        <a:xfrm>
          <a:off x="701043" y="0"/>
          <a:ext cx="7589512" cy="19558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4CBA8C-53AB-4E99-BF80-374D68387DEB}">
      <dsp:nvSpPr>
        <dsp:cNvPr id="0" name=""/>
        <dsp:cNvSpPr/>
      </dsp:nvSpPr>
      <dsp:spPr>
        <a:xfrm>
          <a:off x="258512" y="598333"/>
          <a:ext cx="1488355" cy="782320"/>
        </a:xfrm>
        <a:prstGeom prst="chevron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9672" y="598333"/>
        <a:ext cx="706035" cy="782320"/>
      </dsp:txXfrm>
    </dsp:sp>
    <dsp:sp modelId="{7474BB79-3BE1-4273-9175-237F19655E84}">
      <dsp:nvSpPr>
        <dsp:cNvPr id="0" name=""/>
        <dsp:cNvSpPr/>
      </dsp:nvSpPr>
      <dsp:spPr>
        <a:xfrm>
          <a:off x="1737715" y="609599"/>
          <a:ext cx="1488355" cy="782320"/>
        </a:xfrm>
        <a:prstGeom prst="chevron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28875" y="609599"/>
        <a:ext cx="706035" cy="782320"/>
      </dsp:txXfrm>
    </dsp:sp>
    <dsp:sp modelId="{82CC5219-67F5-4D47-B61F-6C6085347F4F}">
      <dsp:nvSpPr>
        <dsp:cNvPr id="0" name=""/>
        <dsp:cNvSpPr/>
      </dsp:nvSpPr>
      <dsp:spPr>
        <a:xfrm>
          <a:off x="3141785" y="620160"/>
          <a:ext cx="1487289" cy="782320"/>
        </a:xfrm>
        <a:prstGeom prst="chevron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403225" algn="l"/>
            </a:tabLst>
          </a:pPr>
          <a:r>
            <a:rPr lang="en-US" sz="1400" b="0" kern="1200" dirty="0" smtClean="0"/>
            <a:t> </a:t>
          </a:r>
          <a:endParaRPr lang="en-US" sz="1400" b="0" kern="1200" dirty="0"/>
        </a:p>
      </dsp:txBody>
      <dsp:txXfrm>
        <a:off x="3532945" y="620160"/>
        <a:ext cx="704969" cy="782320"/>
      </dsp:txXfrm>
    </dsp:sp>
    <dsp:sp modelId="{A5E0DB09-29B3-4887-BDA4-FEFA8E2E6E26}">
      <dsp:nvSpPr>
        <dsp:cNvPr id="0" name=""/>
        <dsp:cNvSpPr/>
      </dsp:nvSpPr>
      <dsp:spPr>
        <a:xfrm>
          <a:off x="4642988" y="608504"/>
          <a:ext cx="1488355" cy="782320"/>
        </a:xfrm>
        <a:prstGeom prst="chevron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     </a:t>
          </a:r>
          <a:endParaRPr lang="en-US" sz="1240" b="1" kern="1200" baseline="0" dirty="0"/>
        </a:p>
      </dsp:txBody>
      <dsp:txXfrm>
        <a:off x="5034148" y="608504"/>
        <a:ext cx="706035" cy="782320"/>
      </dsp:txXfrm>
    </dsp:sp>
    <dsp:sp modelId="{D5FA94F1-3C1C-48C0-A180-BA99E259F87E}">
      <dsp:nvSpPr>
        <dsp:cNvPr id="0" name=""/>
        <dsp:cNvSpPr/>
      </dsp:nvSpPr>
      <dsp:spPr>
        <a:xfrm>
          <a:off x="6116103" y="608504"/>
          <a:ext cx="1488355" cy="782320"/>
        </a:xfrm>
        <a:prstGeom prst="chevron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900" b="0" kern="1200" baseline="0" dirty="0" smtClean="0"/>
        </a:p>
      </dsp:txBody>
      <dsp:txXfrm>
        <a:off x="6507263" y="608504"/>
        <a:ext cx="706035" cy="782320"/>
      </dsp:txXfrm>
    </dsp:sp>
    <dsp:sp modelId="{34598D6C-4A4A-41C7-8508-61E0C579B412}">
      <dsp:nvSpPr>
        <dsp:cNvPr id="0" name=""/>
        <dsp:cNvSpPr/>
      </dsp:nvSpPr>
      <dsp:spPr>
        <a:xfrm>
          <a:off x="7472876" y="601979"/>
          <a:ext cx="1488355" cy="782320"/>
        </a:xfrm>
        <a:prstGeom prst="chevron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182880" rIns="53340" bIns="53340" numCol="1" spcCol="1270" anchor="t" anchorCtr="0">
          <a:noAutofit/>
        </a:bodyPr>
        <a:lstStyle/>
        <a:p>
          <a:pPr lvl="0" algn="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 </a:t>
          </a:r>
        </a:p>
        <a:p>
          <a:pPr lvl="0" algn="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 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7864036" y="601979"/>
        <a:ext cx="706035" cy="782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1540" cy="466258"/>
          </a:xfrm>
          <a:prstGeom prst="rect">
            <a:avLst/>
          </a:prstGeom>
        </p:spPr>
        <p:txBody>
          <a:bodyPr vert="horz" lIns="92336" tIns="46168" rIns="92336" bIns="461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781" y="1"/>
            <a:ext cx="3041540" cy="466258"/>
          </a:xfrm>
          <a:prstGeom prst="rect">
            <a:avLst/>
          </a:prstGeom>
        </p:spPr>
        <p:txBody>
          <a:bodyPr vert="horz" lIns="92336" tIns="46168" rIns="92336" bIns="46168" rtlCol="0"/>
          <a:lstStyle>
            <a:lvl1pPr algn="r">
              <a:defRPr sz="1200"/>
            </a:lvl1pPr>
          </a:lstStyle>
          <a:p>
            <a:fld id="{6FFD0CC3-A985-4572-A4CC-7F5773C3E284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668"/>
            <a:ext cx="3041540" cy="466257"/>
          </a:xfrm>
          <a:prstGeom prst="rect">
            <a:avLst/>
          </a:prstGeom>
        </p:spPr>
        <p:txBody>
          <a:bodyPr vert="horz" lIns="92336" tIns="46168" rIns="92336" bIns="461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781" y="8839668"/>
            <a:ext cx="3041540" cy="466257"/>
          </a:xfrm>
          <a:prstGeom prst="rect">
            <a:avLst/>
          </a:prstGeom>
        </p:spPr>
        <p:txBody>
          <a:bodyPr vert="horz" lIns="92336" tIns="46168" rIns="92336" bIns="46168" rtlCol="0" anchor="b"/>
          <a:lstStyle>
            <a:lvl1pPr algn="r">
              <a:defRPr sz="1200"/>
            </a:lvl1pPr>
          </a:lstStyle>
          <a:p>
            <a:fld id="{B7876867-EDAF-4542-99F5-CDA2D8E79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87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1967" cy="465296"/>
          </a:xfrm>
          <a:prstGeom prst="rect">
            <a:avLst/>
          </a:prstGeom>
        </p:spPr>
        <p:txBody>
          <a:bodyPr vert="horz" lIns="93280" tIns="46641" rIns="93280" bIns="4664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5" y="0"/>
            <a:ext cx="3041967" cy="465296"/>
          </a:xfrm>
          <a:prstGeom prst="rect">
            <a:avLst/>
          </a:prstGeom>
        </p:spPr>
        <p:txBody>
          <a:bodyPr vert="horz" lIns="93280" tIns="46641" rIns="93280" bIns="46641" rtlCol="0"/>
          <a:lstStyle>
            <a:lvl1pPr algn="r">
              <a:defRPr sz="1200"/>
            </a:lvl1pPr>
          </a:lstStyle>
          <a:p>
            <a:fld id="{2B81E256-8243-41BB-BBF8-BD851D231D0C}" type="datetimeFigureOut">
              <a:rPr lang="en-US" smtClean="0"/>
              <a:pPr/>
              <a:t>6/15/2015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0" tIns="46641" rIns="93280" bIns="4664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0" tIns="46641" rIns="93280" bIns="4664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9014"/>
            <a:ext cx="3041967" cy="465296"/>
          </a:xfrm>
          <a:prstGeom prst="rect">
            <a:avLst/>
          </a:prstGeom>
        </p:spPr>
        <p:txBody>
          <a:bodyPr vert="horz" lIns="93280" tIns="46641" rIns="93280" bIns="4664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5" y="8839014"/>
            <a:ext cx="3041967" cy="465296"/>
          </a:xfrm>
          <a:prstGeom prst="rect">
            <a:avLst/>
          </a:prstGeom>
        </p:spPr>
        <p:txBody>
          <a:bodyPr vert="horz" lIns="93280" tIns="46641" rIns="93280" bIns="46641" rtlCol="0" anchor="b"/>
          <a:lstStyle>
            <a:lvl1pPr algn="r">
              <a:defRPr sz="1200"/>
            </a:lvl1pPr>
          </a:lstStyle>
          <a:p>
            <a:fld id="{7CFD9D2B-8922-4BF6-B6A3-929B192CD6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4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1994" y="4420319"/>
            <a:ext cx="5615820" cy="4187786"/>
          </a:xfrm>
          <a:prstGeom prst="rect">
            <a:avLst/>
          </a:prstGeom>
          <a:noFill/>
          <a:ln>
            <a:noFill/>
          </a:ln>
        </p:spPr>
        <p:txBody>
          <a:bodyPr lIns="91521" tIns="91521" rIns="91521" bIns="91521" anchor="t" anchorCtr="0">
            <a:noAutofit/>
          </a:bodyPr>
          <a:lstStyle/>
          <a:p>
            <a:pPr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976338" y="8839017"/>
            <a:ext cx="3041927" cy="465175"/>
          </a:xfrm>
          <a:prstGeom prst="rect">
            <a:avLst/>
          </a:prstGeom>
          <a:noFill/>
          <a:ln>
            <a:noFill/>
          </a:ln>
        </p:spPr>
        <p:txBody>
          <a:bodyPr lIns="93022" tIns="46498" rIns="93022" bIns="46498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1</a:t>
            </a:fld>
            <a:endParaRPr lang="en-US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0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1994" y="4420319"/>
            <a:ext cx="5615820" cy="4187786"/>
          </a:xfrm>
          <a:prstGeom prst="rect">
            <a:avLst/>
          </a:prstGeom>
          <a:noFill/>
          <a:ln>
            <a:noFill/>
          </a:ln>
        </p:spPr>
        <p:txBody>
          <a:bodyPr lIns="91521" tIns="91521" rIns="91521" bIns="91521" anchor="t" anchorCtr="0">
            <a:noAutofit/>
          </a:bodyPr>
          <a:lstStyle/>
          <a:p>
            <a:pPr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976338" y="8839017"/>
            <a:ext cx="3041927" cy="465175"/>
          </a:xfrm>
          <a:prstGeom prst="rect">
            <a:avLst/>
          </a:prstGeom>
          <a:noFill/>
          <a:ln>
            <a:noFill/>
          </a:ln>
        </p:spPr>
        <p:txBody>
          <a:bodyPr lIns="93022" tIns="46498" rIns="93022" bIns="46498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15</a:t>
            </a:fld>
            <a:endParaRPr lang="en-US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0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1994" y="4420319"/>
            <a:ext cx="5615820" cy="4187786"/>
          </a:xfrm>
          <a:prstGeom prst="rect">
            <a:avLst/>
          </a:prstGeom>
          <a:noFill/>
          <a:ln>
            <a:noFill/>
          </a:ln>
        </p:spPr>
        <p:txBody>
          <a:bodyPr lIns="91521" tIns="91521" rIns="91521" bIns="91521" anchor="t" anchorCtr="0">
            <a:noAutofit/>
          </a:bodyPr>
          <a:lstStyle/>
          <a:p>
            <a:pPr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976338" y="8839017"/>
            <a:ext cx="3041927" cy="465175"/>
          </a:xfrm>
          <a:prstGeom prst="rect">
            <a:avLst/>
          </a:prstGeom>
          <a:noFill/>
          <a:ln>
            <a:noFill/>
          </a:ln>
        </p:spPr>
        <p:txBody>
          <a:bodyPr lIns="93022" tIns="46498" rIns="93022" bIns="46498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16</a:t>
            </a:fld>
            <a:endParaRPr lang="en-US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05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1994" y="4420319"/>
            <a:ext cx="5615820" cy="4187786"/>
          </a:xfrm>
          <a:prstGeom prst="rect">
            <a:avLst/>
          </a:prstGeom>
          <a:noFill/>
          <a:ln>
            <a:noFill/>
          </a:ln>
        </p:spPr>
        <p:txBody>
          <a:bodyPr lIns="91521" tIns="91521" rIns="91521" bIns="91521" anchor="t" anchorCtr="0">
            <a:noAutofit/>
          </a:bodyPr>
          <a:lstStyle/>
          <a:p>
            <a:pPr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976338" y="8839017"/>
            <a:ext cx="3041927" cy="465175"/>
          </a:xfrm>
          <a:prstGeom prst="rect">
            <a:avLst/>
          </a:prstGeom>
          <a:noFill/>
          <a:ln>
            <a:noFill/>
          </a:ln>
        </p:spPr>
        <p:txBody>
          <a:bodyPr lIns="93022" tIns="46498" rIns="93022" bIns="46498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17</a:t>
            </a:fld>
            <a:endParaRPr lang="en-US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0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1994" y="4420319"/>
            <a:ext cx="5615820" cy="4187786"/>
          </a:xfrm>
          <a:prstGeom prst="rect">
            <a:avLst/>
          </a:prstGeom>
          <a:noFill/>
          <a:ln>
            <a:noFill/>
          </a:ln>
        </p:spPr>
        <p:txBody>
          <a:bodyPr lIns="91521" tIns="91521" rIns="91521" bIns="91521" anchor="t" anchorCtr="0">
            <a:noAutofit/>
          </a:bodyPr>
          <a:lstStyle/>
          <a:p>
            <a:pPr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976338" y="8839017"/>
            <a:ext cx="3041927" cy="465175"/>
          </a:xfrm>
          <a:prstGeom prst="rect">
            <a:avLst/>
          </a:prstGeom>
          <a:noFill/>
          <a:ln>
            <a:noFill/>
          </a:ln>
        </p:spPr>
        <p:txBody>
          <a:bodyPr lIns="93022" tIns="46498" rIns="93022" bIns="46498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18</a:t>
            </a:fld>
            <a:endParaRPr lang="en-US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7449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1994" y="4420319"/>
            <a:ext cx="5615820" cy="4187786"/>
          </a:xfrm>
          <a:prstGeom prst="rect">
            <a:avLst/>
          </a:prstGeom>
          <a:noFill/>
          <a:ln>
            <a:noFill/>
          </a:ln>
        </p:spPr>
        <p:txBody>
          <a:bodyPr lIns="91521" tIns="91521" rIns="91521" bIns="91521" anchor="t" anchorCtr="0">
            <a:noAutofit/>
          </a:bodyPr>
          <a:lstStyle/>
          <a:p>
            <a:pPr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976338" y="8839017"/>
            <a:ext cx="3041927" cy="465175"/>
          </a:xfrm>
          <a:prstGeom prst="rect">
            <a:avLst/>
          </a:prstGeom>
          <a:noFill/>
          <a:ln>
            <a:noFill/>
          </a:ln>
        </p:spPr>
        <p:txBody>
          <a:bodyPr lIns="93022" tIns="46498" rIns="93022" bIns="46498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19</a:t>
            </a:fld>
            <a:endParaRPr lang="en-US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0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1994" y="4420319"/>
            <a:ext cx="5615820" cy="4187786"/>
          </a:xfrm>
          <a:prstGeom prst="rect">
            <a:avLst/>
          </a:prstGeom>
          <a:noFill/>
          <a:ln>
            <a:noFill/>
          </a:ln>
        </p:spPr>
        <p:txBody>
          <a:bodyPr lIns="91521" tIns="91521" rIns="91521" bIns="91521" anchor="t" anchorCtr="0">
            <a:noAutofit/>
          </a:bodyPr>
          <a:lstStyle/>
          <a:p>
            <a:pPr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976338" y="8839017"/>
            <a:ext cx="3041927" cy="465175"/>
          </a:xfrm>
          <a:prstGeom prst="rect">
            <a:avLst/>
          </a:prstGeom>
          <a:noFill/>
          <a:ln>
            <a:noFill/>
          </a:ln>
        </p:spPr>
        <p:txBody>
          <a:bodyPr lIns="93022" tIns="46498" rIns="93022" bIns="46498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20</a:t>
            </a:fld>
            <a:endParaRPr lang="en-US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2800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1994" y="4420319"/>
            <a:ext cx="5615820" cy="4187786"/>
          </a:xfrm>
          <a:prstGeom prst="rect">
            <a:avLst/>
          </a:prstGeom>
          <a:noFill/>
          <a:ln>
            <a:noFill/>
          </a:ln>
        </p:spPr>
        <p:txBody>
          <a:bodyPr lIns="91521" tIns="91521" rIns="91521" bIns="91521" anchor="t" anchorCtr="0">
            <a:noAutofit/>
          </a:bodyPr>
          <a:lstStyle/>
          <a:p>
            <a:pPr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976338" y="8839017"/>
            <a:ext cx="3041927" cy="465175"/>
          </a:xfrm>
          <a:prstGeom prst="rect">
            <a:avLst/>
          </a:prstGeom>
          <a:noFill/>
          <a:ln>
            <a:noFill/>
          </a:ln>
        </p:spPr>
        <p:txBody>
          <a:bodyPr lIns="93022" tIns="46498" rIns="93022" bIns="46498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21</a:t>
            </a:fld>
            <a:endParaRPr lang="en-US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0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1994" y="4420319"/>
            <a:ext cx="5615820" cy="4187786"/>
          </a:xfrm>
          <a:prstGeom prst="rect">
            <a:avLst/>
          </a:prstGeom>
          <a:noFill/>
          <a:ln>
            <a:noFill/>
          </a:ln>
        </p:spPr>
        <p:txBody>
          <a:bodyPr lIns="91521" tIns="91521" rIns="91521" bIns="91521" anchor="t" anchorCtr="0">
            <a:noAutofit/>
          </a:bodyPr>
          <a:lstStyle/>
          <a:p>
            <a:pPr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976338" y="8839017"/>
            <a:ext cx="3041927" cy="465175"/>
          </a:xfrm>
          <a:prstGeom prst="rect">
            <a:avLst/>
          </a:prstGeom>
          <a:noFill/>
          <a:ln>
            <a:noFill/>
          </a:ln>
        </p:spPr>
        <p:txBody>
          <a:bodyPr lIns="93022" tIns="46498" rIns="93022" bIns="46498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22</a:t>
            </a:fld>
            <a:endParaRPr lang="en-US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0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1994" y="4420319"/>
            <a:ext cx="5615820" cy="4187786"/>
          </a:xfrm>
          <a:prstGeom prst="rect">
            <a:avLst/>
          </a:prstGeom>
          <a:noFill/>
          <a:ln>
            <a:noFill/>
          </a:ln>
        </p:spPr>
        <p:txBody>
          <a:bodyPr lIns="91521" tIns="91521" rIns="91521" bIns="91521" anchor="t" anchorCtr="0">
            <a:noAutofit/>
          </a:bodyPr>
          <a:lstStyle/>
          <a:p>
            <a:pPr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976338" y="8839017"/>
            <a:ext cx="3041927" cy="465175"/>
          </a:xfrm>
          <a:prstGeom prst="rect">
            <a:avLst/>
          </a:prstGeom>
          <a:noFill/>
          <a:ln>
            <a:noFill/>
          </a:ln>
        </p:spPr>
        <p:txBody>
          <a:bodyPr lIns="93022" tIns="46498" rIns="93022" bIns="46498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23</a:t>
            </a:fld>
            <a:endParaRPr lang="en-US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7574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1994" y="4420319"/>
            <a:ext cx="5615820" cy="4187786"/>
          </a:xfrm>
          <a:prstGeom prst="rect">
            <a:avLst/>
          </a:prstGeom>
          <a:noFill/>
          <a:ln>
            <a:noFill/>
          </a:ln>
        </p:spPr>
        <p:txBody>
          <a:bodyPr lIns="91521" tIns="91521" rIns="91521" bIns="91521" anchor="t" anchorCtr="0">
            <a:noAutofit/>
          </a:bodyPr>
          <a:lstStyle/>
          <a:p>
            <a:pPr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976338" y="8839017"/>
            <a:ext cx="3041927" cy="465175"/>
          </a:xfrm>
          <a:prstGeom prst="rect">
            <a:avLst/>
          </a:prstGeom>
          <a:noFill/>
          <a:ln>
            <a:noFill/>
          </a:ln>
        </p:spPr>
        <p:txBody>
          <a:bodyPr lIns="93022" tIns="46498" rIns="93022" bIns="46498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24</a:t>
            </a:fld>
            <a:endParaRPr lang="en-US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0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5325"/>
            <a:ext cx="4656138" cy="3490913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628" y="4422541"/>
            <a:ext cx="5614669" cy="4187348"/>
          </a:xfrm>
          <a:noFill/>
          <a:ln/>
        </p:spPr>
        <p:txBody>
          <a:bodyPr lIns="92510" tIns="46257" rIns="92510" bIns="46257"/>
          <a:lstStyle/>
          <a:p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894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1994" y="4420319"/>
            <a:ext cx="5615820" cy="4187786"/>
          </a:xfrm>
          <a:prstGeom prst="rect">
            <a:avLst/>
          </a:prstGeom>
          <a:noFill/>
          <a:ln>
            <a:noFill/>
          </a:ln>
        </p:spPr>
        <p:txBody>
          <a:bodyPr lIns="91521" tIns="91521" rIns="91521" bIns="91521" anchor="t" anchorCtr="0">
            <a:noAutofit/>
          </a:bodyPr>
          <a:lstStyle/>
          <a:p>
            <a:pPr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976338" y="8839017"/>
            <a:ext cx="3041927" cy="465175"/>
          </a:xfrm>
          <a:prstGeom prst="rect">
            <a:avLst/>
          </a:prstGeom>
          <a:noFill/>
          <a:ln>
            <a:noFill/>
          </a:ln>
        </p:spPr>
        <p:txBody>
          <a:bodyPr lIns="93022" tIns="46498" rIns="93022" bIns="46498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7</a:t>
            </a:fld>
            <a:endParaRPr lang="en-US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0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1994" y="4420319"/>
            <a:ext cx="5615820" cy="4187786"/>
          </a:xfrm>
          <a:prstGeom prst="rect">
            <a:avLst/>
          </a:prstGeom>
          <a:noFill/>
          <a:ln>
            <a:noFill/>
          </a:ln>
        </p:spPr>
        <p:txBody>
          <a:bodyPr lIns="91521" tIns="91521" rIns="91521" bIns="91521" anchor="t" anchorCtr="0">
            <a:noAutofit/>
          </a:bodyPr>
          <a:lstStyle/>
          <a:p>
            <a:pPr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976338" y="8839017"/>
            <a:ext cx="3041927" cy="465175"/>
          </a:xfrm>
          <a:prstGeom prst="rect">
            <a:avLst/>
          </a:prstGeom>
          <a:noFill/>
          <a:ln>
            <a:noFill/>
          </a:ln>
        </p:spPr>
        <p:txBody>
          <a:bodyPr lIns="93022" tIns="46498" rIns="93022" bIns="46498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8</a:t>
            </a:fld>
            <a:endParaRPr lang="en-US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3328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1994" y="4420319"/>
            <a:ext cx="5615820" cy="4187786"/>
          </a:xfrm>
          <a:prstGeom prst="rect">
            <a:avLst/>
          </a:prstGeom>
          <a:noFill/>
          <a:ln>
            <a:noFill/>
          </a:ln>
        </p:spPr>
        <p:txBody>
          <a:bodyPr lIns="91521" tIns="91521" rIns="91521" bIns="91521" anchor="t" anchorCtr="0">
            <a:noAutofit/>
          </a:bodyPr>
          <a:lstStyle/>
          <a:p>
            <a:pPr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976338" y="8839017"/>
            <a:ext cx="3041927" cy="465175"/>
          </a:xfrm>
          <a:prstGeom prst="rect">
            <a:avLst/>
          </a:prstGeom>
          <a:noFill/>
          <a:ln>
            <a:noFill/>
          </a:ln>
        </p:spPr>
        <p:txBody>
          <a:bodyPr lIns="93022" tIns="46498" rIns="93022" bIns="46498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9</a:t>
            </a:fld>
            <a:endParaRPr lang="en-US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0980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1994" y="4420319"/>
            <a:ext cx="5615820" cy="4187786"/>
          </a:xfrm>
          <a:prstGeom prst="rect">
            <a:avLst/>
          </a:prstGeom>
          <a:noFill/>
          <a:ln>
            <a:noFill/>
          </a:ln>
        </p:spPr>
        <p:txBody>
          <a:bodyPr lIns="91521" tIns="91521" rIns="91521" bIns="91521" anchor="t" anchorCtr="0">
            <a:noAutofit/>
          </a:bodyPr>
          <a:lstStyle/>
          <a:p>
            <a:pPr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976338" y="8839017"/>
            <a:ext cx="3041927" cy="465175"/>
          </a:xfrm>
          <a:prstGeom prst="rect">
            <a:avLst/>
          </a:prstGeom>
          <a:noFill/>
          <a:ln>
            <a:noFill/>
          </a:ln>
        </p:spPr>
        <p:txBody>
          <a:bodyPr lIns="93022" tIns="46498" rIns="93022" bIns="46498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10</a:t>
            </a:fld>
            <a:endParaRPr lang="en-US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0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311AD-48ED-491B-9FB7-6D5FD319B9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86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1994" y="4420319"/>
            <a:ext cx="5615820" cy="4187786"/>
          </a:xfrm>
          <a:prstGeom prst="rect">
            <a:avLst/>
          </a:prstGeom>
          <a:noFill/>
          <a:ln>
            <a:noFill/>
          </a:ln>
        </p:spPr>
        <p:txBody>
          <a:bodyPr lIns="91521" tIns="91521" rIns="91521" bIns="91521" anchor="t" anchorCtr="0">
            <a:noAutofit/>
          </a:bodyPr>
          <a:lstStyle/>
          <a:p>
            <a:pPr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976338" y="8839017"/>
            <a:ext cx="3041927" cy="465175"/>
          </a:xfrm>
          <a:prstGeom prst="rect">
            <a:avLst/>
          </a:prstGeom>
          <a:noFill/>
          <a:ln>
            <a:noFill/>
          </a:ln>
        </p:spPr>
        <p:txBody>
          <a:bodyPr lIns="93022" tIns="46498" rIns="93022" bIns="46498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13</a:t>
            </a:fld>
            <a:endParaRPr lang="en-US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5127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1994" y="4420319"/>
            <a:ext cx="5615820" cy="4187786"/>
          </a:xfrm>
          <a:prstGeom prst="rect">
            <a:avLst/>
          </a:prstGeom>
          <a:noFill/>
          <a:ln>
            <a:noFill/>
          </a:ln>
        </p:spPr>
        <p:txBody>
          <a:bodyPr lIns="91521" tIns="91521" rIns="91521" bIns="91521" anchor="t" anchorCtr="0">
            <a:noAutofit/>
          </a:bodyPr>
          <a:lstStyle/>
          <a:p>
            <a:pPr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976338" y="8839017"/>
            <a:ext cx="3041927" cy="465175"/>
          </a:xfrm>
          <a:prstGeom prst="rect">
            <a:avLst/>
          </a:prstGeom>
          <a:noFill/>
          <a:ln>
            <a:noFill/>
          </a:ln>
        </p:spPr>
        <p:txBody>
          <a:bodyPr lIns="93022" tIns="46498" rIns="93022" bIns="46498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14</a:t>
            </a:fld>
            <a:endParaRPr lang="en-US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438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01264" y="12330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1508B8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rgbClr val="0F243E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rgbClr val="366092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rgbClr val="0F243E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rgbClr val="366092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rgbClr val="538CD5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62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2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01264" y="12330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40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01264" y="12330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1508B8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982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0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4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6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01264" y="12330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1508B8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rgbClr val="0F243E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rgbClr val="366092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rgbClr val="0F243E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rgbClr val="366092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rgbClr val="538CD5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2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1508B8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rgbClr val="0F243E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rgbClr val="366092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rgbClr val="0F243E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rgbClr val="366092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rgbClr val="538CD5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3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01264" y="12330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8B8"/>
              </a:buClr>
              <a:buFont typeface="Calibri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F243E"/>
              </a:buClr>
              <a:buFont typeface="Arial"/>
              <a:buChar char="•"/>
              <a:defRPr/>
            </a:lvl1pPr>
            <a:lvl2pPr marL="742950" marR="0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Font typeface="Arial"/>
              <a:buChar char="–"/>
              <a:defRPr/>
            </a:lvl2pPr>
            <a:lvl3pPr marL="1143000" marR="0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F243E"/>
              </a:buClr>
              <a:buFont typeface="Arial"/>
              <a:buChar char="•"/>
              <a:defRPr/>
            </a:lvl3pPr>
            <a:lvl4pPr marL="1600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Font typeface="Arial"/>
              <a:buChar char="–"/>
              <a:defRPr/>
            </a:lvl4pPr>
            <a:lvl5pPr marL="20574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38CD5"/>
              </a:buClr>
              <a:buFont typeface="Arial"/>
              <a:buChar char="»"/>
              <a:defRPr/>
            </a:lvl5pPr>
            <a:lvl6pPr marL="25146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kern="0"/>
              <a:pPr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US" kern="0" dirty="0"/>
          </a:p>
        </p:txBody>
      </p:sp>
      <p:grpSp>
        <p:nvGrpSpPr>
          <p:cNvPr id="14" name="Shape 14"/>
          <p:cNvGrpSpPr/>
          <p:nvPr/>
        </p:nvGrpSpPr>
        <p:grpSpPr>
          <a:xfrm>
            <a:off x="40533" y="68876"/>
            <a:ext cx="9006189" cy="1190249"/>
            <a:chOff x="68093" y="168702"/>
            <a:chExt cx="9006189" cy="1190249"/>
          </a:xfrm>
        </p:grpSpPr>
        <p:grpSp>
          <p:nvGrpSpPr>
            <p:cNvPr id="15" name="Shape 15"/>
            <p:cNvGrpSpPr/>
            <p:nvPr/>
          </p:nvGrpSpPr>
          <p:grpSpPr>
            <a:xfrm>
              <a:off x="68093" y="168702"/>
              <a:ext cx="9006189" cy="1005011"/>
              <a:chOff x="4863" y="22697"/>
              <a:chExt cx="9006189" cy="1005011"/>
            </a:xfrm>
          </p:grpSpPr>
          <p:pic>
            <p:nvPicPr>
              <p:cNvPr id="16" name="Shape 16"/>
              <p:cNvPicPr preferRelativeResize="0"/>
              <p:nvPr/>
            </p:nvPicPr>
            <p:blipFill rotWithShape="1">
              <a:blip r:embed="rId11" cstate="print">
                <a:alphaModFix/>
              </a:blip>
              <a:srcRect/>
              <a:stretch/>
            </p:blipFill>
            <p:spPr>
              <a:xfrm>
                <a:off x="4863" y="22697"/>
                <a:ext cx="1170056" cy="99059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Shape 17"/>
              <p:cNvPicPr preferRelativeResize="0"/>
              <p:nvPr/>
            </p:nvPicPr>
            <p:blipFill rotWithShape="1">
              <a:blip r:embed="rId12" cstate="print">
                <a:alphaModFix/>
              </a:blip>
              <a:srcRect/>
              <a:stretch/>
            </p:blipFill>
            <p:spPr>
              <a:xfrm>
                <a:off x="7718896" y="22697"/>
                <a:ext cx="1292155" cy="100501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" name="Shape 18"/>
            <p:cNvSpPr/>
            <p:nvPr/>
          </p:nvSpPr>
          <p:spPr>
            <a:xfrm>
              <a:off x="162128" y="1313233"/>
              <a:ext cx="8763000" cy="45718"/>
            </a:xfrm>
            <a:prstGeom prst="rect">
              <a:avLst/>
            </a:prstGeom>
            <a:solidFill>
              <a:srgbClr val="0A0A9E"/>
            </a:solidFill>
            <a:ln w="9525" cap="flat">
              <a:solidFill>
                <a:srgbClr val="63242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61053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1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hape 125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8B8"/>
              </a:buClr>
              <a:buSzPct val="25000"/>
              <a:buFont typeface="Calibri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NOAA/NWS Satellite Training Plan</a:t>
            </a:r>
            <a:endParaRPr lang="en-US" sz="3200" b="1" i="0" u="none" strike="noStrike" cap="none" baseline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00" y="1371600"/>
            <a:ext cx="83058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LeRoy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Spayd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NOAA/National Weather Service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Office of Chief Learning Officer (OCLO)</a:t>
            </a:r>
          </a:p>
          <a:p>
            <a:pPr algn="ctr">
              <a:spcBef>
                <a:spcPts val="12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Anthony Mostek,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Chief, Forecast Decision Training Division (FDTD)</a:t>
            </a:r>
          </a:p>
          <a:p>
            <a:pPr algn="ctr">
              <a:spcBef>
                <a:spcPts val="12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Brian Motta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OCLO/FDTD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Ed Mahoney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Chief, OCLO/WDTD</a:t>
            </a:r>
          </a:p>
        </p:txBody>
      </p:sp>
      <p:pic>
        <p:nvPicPr>
          <p:cNvPr id="5" name="Picture 4" descr="http://www.goes-r.gov/education/images/logos-pg/color/jpg/03-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005850"/>
            <a:ext cx="2133813" cy="18521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416" y="4953000"/>
            <a:ext cx="2005584" cy="187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4876800"/>
            <a:ext cx="2971800" cy="18573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5105400"/>
            <a:ext cx="2533093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26551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10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hape 125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8B8"/>
              </a:buClr>
              <a:buSzPct val="25000"/>
              <a:buFont typeface="Calibri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NOAA/NWS Satellite Training Plan</a:t>
            </a:r>
            <a:endParaRPr lang="en-US" sz="3200" b="1" i="0" u="none" strike="noStrike" cap="none" baseline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15121" y="1371600"/>
            <a:ext cx="2688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Learning Goals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" y="2133600"/>
            <a:ext cx="8686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Understand differences between legacy GOES &amp; GOES-R</a:t>
            </a:r>
          </a:p>
          <a:p>
            <a:pPr marL="800100" lvl="1" indent="-342900"/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and SNPP/JPSS satellites</a:t>
            </a:r>
          </a:p>
          <a:p>
            <a:pPr marL="342900" indent="-342900">
              <a:buAutoNum type="arabicPeriod"/>
            </a:pPr>
            <a:endParaRPr lang="en-US" sz="2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Use GOES-R &amp; JPSS for NWS forecasts and warnings </a:t>
            </a:r>
          </a:p>
          <a:p>
            <a:endParaRPr lang="en-US" sz="2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 startAt="3"/>
            </a:pPr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Utilize satellite-based total lightning detection sources in forecast &amp; warning operations (GLM, VIIRS, LIS)</a:t>
            </a:r>
          </a:p>
          <a:p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buAutoNum type="arabicPeriod" startAt="4"/>
            </a:pPr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Understand fundamental RGB satellite techniques &amp;</a:t>
            </a:r>
          </a:p>
          <a:p>
            <a:pPr marL="914400" lvl="1" indent="-457200"/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applications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6551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NOAA/NWS Satellite Training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800" b="1" dirty="0" smtClean="0">
                <a:latin typeface="Calibri" panose="020F0502020204030204" pitchFamily="34" charset="0"/>
              </a:rPr>
              <a:t>GOES-R </a:t>
            </a:r>
            <a:r>
              <a:rPr lang="en-US" sz="2800" b="1" dirty="0">
                <a:latin typeface="Calibri" panose="020F0502020204030204" pitchFamily="34" charset="0"/>
              </a:rPr>
              <a:t>Performance Objective</a:t>
            </a:r>
            <a:r>
              <a:rPr lang="en-US" sz="2800" dirty="0">
                <a:latin typeface="Calibri" panose="020F0502020204030204" pitchFamily="34" charset="0"/>
              </a:rPr>
              <a:t>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 smtClean="0">
                <a:latin typeface="Calibri" panose="020F0502020204030204" pitchFamily="34" charset="0"/>
              </a:rPr>
              <a:t>Without references, in accordance with the training, and given GOES-R satellite data, demonstrate ability to:</a:t>
            </a:r>
          </a:p>
          <a:p>
            <a:pPr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 identify convective initiation.</a:t>
            </a:r>
          </a:p>
          <a:p>
            <a:pPr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 accurately estimate updraft strength and severe storm potential including:</a:t>
            </a:r>
          </a:p>
          <a:p>
            <a:pPr lvl="1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 overshooting top characteristics</a:t>
            </a:r>
          </a:p>
          <a:p>
            <a:pPr lvl="1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 presence of an enhanced-V</a:t>
            </a:r>
          </a:p>
          <a:p>
            <a:pPr lvl="1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 anvil shape vs. storm-relative anvil-layer flow</a:t>
            </a:r>
          </a:p>
          <a:p>
            <a:pPr lvl="1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 anvil top temperatures</a:t>
            </a:r>
          </a:p>
          <a:p>
            <a:pPr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 issue effective warnings.</a:t>
            </a:r>
          </a:p>
          <a:p>
            <a:pPr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 provide effective decision support services.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1800" dirty="0">
                <a:latin typeface="Calibri" panose="020F0502020204030204" pitchFamily="34" charset="0"/>
              </a:rPr>
              <a:t>interpret GLM data and potential storm </a:t>
            </a:r>
            <a:r>
              <a:rPr lang="en-US" sz="1800" dirty="0" smtClean="0">
                <a:latin typeface="Calibri" panose="020F0502020204030204" pitchFamily="34" charset="0"/>
              </a:rPr>
              <a:t>intensification.</a:t>
            </a:r>
            <a:endParaRPr 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36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13349480"/>
              </p:ext>
            </p:extLst>
          </p:nvPr>
        </p:nvGraphicFramePr>
        <p:xfrm>
          <a:off x="1275535" y="1426261"/>
          <a:ext cx="6432000" cy="521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33"/>
          <p:cNvGrpSpPr/>
          <p:nvPr/>
        </p:nvGrpSpPr>
        <p:grpSpPr>
          <a:xfrm>
            <a:off x="228601" y="5062221"/>
            <a:ext cx="6438782" cy="1430205"/>
            <a:chOff x="228601" y="5062221"/>
            <a:chExt cx="6438782" cy="1430205"/>
          </a:xfrm>
        </p:grpSpPr>
        <p:sp>
          <p:nvSpPr>
            <p:cNvPr id="4" name="TextBox 3"/>
            <p:cNvSpPr txBox="1"/>
            <p:nvPr/>
          </p:nvSpPr>
          <p:spPr>
            <a:xfrm>
              <a:off x="228601" y="5068669"/>
              <a:ext cx="1523999" cy="646331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Foundational Training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07810" y="5089191"/>
              <a:ext cx="1230780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22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WSR-88D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74722" y="6123094"/>
              <a:ext cx="1155802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22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AWIPS-2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77101" y="5712916"/>
              <a:ext cx="946099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22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MRMS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43513" y="5835020"/>
              <a:ext cx="1123870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22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Satellite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499623" y="5062221"/>
              <a:ext cx="1128981" cy="369332"/>
              <a:chOff x="5666232" y="5435917"/>
              <a:chExt cx="1128981" cy="369332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16" name="TextBox 15"/>
              <p:cNvSpPr txBox="1"/>
              <p:nvPr/>
            </p:nvSpPr>
            <p:spPr>
              <a:xfrm>
                <a:off x="5666232" y="5435917"/>
                <a:ext cx="1128981" cy="369332"/>
              </a:xfrm>
              <a:prstGeom prst="rect">
                <a:avLst/>
              </a:prstGeom>
              <a:grpFill/>
              <a:ln w="222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DLOC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5" name="Picture 8" descr="C:\VB6Lab\BM3\dloc_badge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0122" y="5472287"/>
                <a:ext cx="300386" cy="296387"/>
              </a:xfrm>
              <a:prstGeom prst="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3850553" y="5256454"/>
              <a:ext cx="1432800" cy="646331"/>
              <a:chOff x="3969108" y="5287621"/>
              <a:chExt cx="1347824" cy="646331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17" name="TextBox 16"/>
              <p:cNvSpPr txBox="1"/>
              <p:nvPr/>
            </p:nvSpPr>
            <p:spPr>
              <a:xfrm>
                <a:off x="3969108" y="5287621"/>
                <a:ext cx="1347824" cy="646331"/>
              </a:xfrm>
              <a:prstGeom prst="rect">
                <a:avLst/>
              </a:prstGeom>
              <a:grpFill/>
              <a:ln w="222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AWOC</a:t>
                </a:r>
              </a:p>
              <a:p>
                <a:pPr algn="r"/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Core WDM  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9" name="Picture 2" descr="O:\Sessing\Badges\core_badge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4697" y="5305024"/>
                <a:ext cx="308041" cy="315559"/>
              </a:xfrm>
              <a:prstGeom prst="rect">
                <a:avLst/>
              </a:prstGeom>
              <a:grpFill/>
              <a:extLst/>
            </p:spPr>
          </p:pic>
        </p:grpSp>
      </p:grpSp>
      <p:grpSp>
        <p:nvGrpSpPr>
          <p:cNvPr id="7" name="Group 29"/>
          <p:cNvGrpSpPr/>
          <p:nvPr/>
        </p:nvGrpSpPr>
        <p:grpSpPr>
          <a:xfrm>
            <a:off x="716889" y="3233404"/>
            <a:ext cx="5315020" cy="1598928"/>
            <a:chOff x="716889" y="3233404"/>
            <a:chExt cx="5315020" cy="1598928"/>
          </a:xfrm>
        </p:grpSpPr>
        <p:sp>
          <p:nvSpPr>
            <p:cNvPr id="9" name="TextBox 8"/>
            <p:cNvSpPr txBox="1"/>
            <p:nvPr/>
          </p:nvSpPr>
          <p:spPr>
            <a:xfrm>
              <a:off x="716889" y="3233404"/>
              <a:ext cx="1441082" cy="1200329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Warning Decision Making</a:t>
              </a:r>
            </a:p>
            <a:p>
              <a:pPr algn="ctr"/>
              <a:r>
                <a:rPr lang="en-US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Training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" name="Group 22"/>
            <p:cNvGrpSpPr/>
            <p:nvPr/>
          </p:nvGrpSpPr>
          <p:grpSpPr>
            <a:xfrm>
              <a:off x="3865930" y="3269134"/>
              <a:ext cx="1310870" cy="646331"/>
              <a:chOff x="3553700" y="3377134"/>
              <a:chExt cx="1223126" cy="646331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22" name="TextBox 21"/>
              <p:cNvSpPr txBox="1"/>
              <p:nvPr/>
            </p:nvSpPr>
            <p:spPr>
              <a:xfrm>
                <a:off x="3553700" y="3377134"/>
                <a:ext cx="1223126" cy="646331"/>
              </a:xfrm>
              <a:prstGeom prst="rect">
                <a:avLst/>
              </a:prstGeom>
              <a:grpFill/>
              <a:ln w="22225">
                <a:solidFill>
                  <a:schemeClr val="tx1"/>
                </a:solidFill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AWOC</a:t>
                </a:r>
              </a:p>
              <a:p>
                <a:pPr algn="r"/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Severe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20" name="Picture 3" descr="AWOC_slide-logo"/>
              <p:cNvPicPr>
                <a:picLocks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607161" y="3535012"/>
                <a:ext cx="361948" cy="35707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" name="Group 26"/>
            <p:cNvGrpSpPr/>
            <p:nvPr/>
          </p:nvGrpSpPr>
          <p:grpSpPr>
            <a:xfrm>
              <a:off x="2923200" y="4091893"/>
              <a:ext cx="1514665" cy="646331"/>
              <a:chOff x="4140403" y="3336674"/>
              <a:chExt cx="1404519" cy="872889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25" name="TextBox 24"/>
              <p:cNvSpPr txBox="1"/>
              <p:nvPr/>
            </p:nvSpPr>
            <p:spPr>
              <a:xfrm>
                <a:off x="4140403" y="3336674"/>
                <a:ext cx="1404519" cy="872889"/>
              </a:xfrm>
              <a:prstGeom prst="rect">
                <a:avLst/>
              </a:prstGeom>
              <a:grpFill/>
              <a:ln w="222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AWOC</a:t>
                </a:r>
              </a:p>
              <a:p>
                <a:pPr algn="r"/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Flash Flood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21" name="Picture 20" descr="O:\Sessing\Badges\hydro_badge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5025" y="3363849"/>
                <a:ext cx="313606" cy="379631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24" name="Group 30"/>
            <p:cNvGrpSpPr/>
            <p:nvPr/>
          </p:nvGrpSpPr>
          <p:grpSpPr>
            <a:xfrm>
              <a:off x="4730642" y="4186001"/>
              <a:ext cx="1301267" cy="646331"/>
              <a:chOff x="5158055" y="3915168"/>
              <a:chExt cx="1301267" cy="646331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29" name="TextBox 28"/>
              <p:cNvSpPr txBox="1"/>
              <p:nvPr/>
            </p:nvSpPr>
            <p:spPr>
              <a:xfrm>
                <a:off x="5158055" y="3915168"/>
                <a:ext cx="1301267" cy="646331"/>
              </a:xfrm>
              <a:prstGeom prst="rect">
                <a:avLst/>
              </a:prstGeom>
              <a:grpFill/>
              <a:ln w="222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AWOC</a:t>
                </a:r>
              </a:p>
              <a:p>
                <a:pPr algn="r"/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Winter Wx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8" name="Picture 17" descr="C:\VB6Lab\BM3\winter_badge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7791" y="3931307"/>
                <a:ext cx="327741" cy="30702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6" name="Group 30"/>
          <p:cNvGrpSpPr/>
          <p:nvPr/>
        </p:nvGrpSpPr>
        <p:grpSpPr>
          <a:xfrm>
            <a:off x="1437430" y="1677376"/>
            <a:ext cx="3571086" cy="1255717"/>
            <a:chOff x="1437430" y="1677376"/>
            <a:chExt cx="3571086" cy="12557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TextBox 9"/>
            <p:cNvSpPr txBox="1"/>
            <p:nvPr/>
          </p:nvSpPr>
          <p:spPr>
            <a:xfrm>
              <a:off x="1437430" y="1677376"/>
              <a:ext cx="1598686" cy="92333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Office</a:t>
              </a:r>
            </a:p>
            <a:p>
              <a:pPr algn="ctr"/>
              <a:r>
                <a:rPr lang="en-US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Warning Performance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2" name="Picture 31" descr="IMG_3231.jpg"/>
            <p:cNvPicPr>
              <a:picLocks noChangeAspect="1"/>
            </p:cNvPicPr>
            <p:nvPr/>
          </p:nvPicPr>
          <p:blipFill rotWithShape="1">
            <a:blip r:embed="rId13" cstate="print"/>
            <a:srcRect l="4190" t="10588" r="1" b="1177"/>
            <a:stretch/>
          </p:blipFill>
          <p:spPr>
            <a:xfrm>
              <a:off x="3974554" y="2254838"/>
              <a:ext cx="1033962" cy="6782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27" name="Group 33"/>
          <p:cNvGrpSpPr/>
          <p:nvPr/>
        </p:nvGrpSpPr>
        <p:grpSpPr>
          <a:xfrm>
            <a:off x="5943600" y="1399103"/>
            <a:ext cx="2921743" cy="2010371"/>
            <a:chOff x="6222257" y="1363103"/>
            <a:chExt cx="2921743" cy="2010371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TextBox 35"/>
            <p:cNvSpPr txBox="1"/>
            <p:nvPr/>
          </p:nvSpPr>
          <p:spPr>
            <a:xfrm>
              <a:off x="6222257" y="1364413"/>
              <a:ext cx="2921743" cy="2009061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Ins="0" rtlCol="0">
              <a:spAutoFit/>
            </a:bodyPr>
            <a:lstStyle/>
            <a:p>
              <a:endParaRPr lang="en-US" sz="1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1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1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-  </a:t>
              </a: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LMS</a:t>
              </a:r>
            </a:p>
            <a:p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-  WES-2 Bridge</a:t>
              </a:r>
            </a:p>
            <a:p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-  SOO/DOH 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Facilitation </a:t>
              </a: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Workshop</a:t>
              </a:r>
            </a:p>
            <a:p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-  Storm of the Month</a:t>
              </a:r>
            </a:p>
            <a:p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-  Distributed Simulations</a:t>
              </a:r>
            </a:p>
          </p:txBody>
        </p:sp>
        <p:pic>
          <p:nvPicPr>
            <p:cNvPr id="1027" name="Picture 3" descr="C:\Users\emahoney\AppData\Local\Microsoft\Windows\Temporary Internet Files\Content.IE5\1ZETXF7T\MC900432632[1]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9513" y="1363103"/>
              <a:ext cx="1259381" cy="873439"/>
            </a:xfrm>
            <a:prstGeom prst="rect">
              <a:avLst/>
            </a:prstGeom>
            <a:noFill/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itle 1"/>
          <p:cNvSpPr txBox="1">
            <a:spLocks/>
          </p:cNvSpPr>
          <p:nvPr/>
        </p:nvSpPr>
        <p:spPr>
          <a:xfrm>
            <a:off x="1076324" y="81403"/>
            <a:ext cx="6953251" cy="10901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B4C73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B4C73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B4C73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B4C73"/>
                </a:solidFill>
                <a:latin typeface="Calibri" pitchFamily="34" charset="0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Calibri" pitchFamily="34" charset="0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Calibri" pitchFamily="34" charset="0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Calibri" pitchFamily="34" charset="0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Warning Decision Making Training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Pyramid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862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June 2015 -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- -&gt;  </a:t>
            </a:r>
            <a:fld id="{00000000-1234-1234-1234-123412341234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buClr>
                  <a:srgbClr val="000000"/>
                </a:buClr>
                <a:buSzPct val="25000"/>
              </a:pPr>
              <a:t>13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hape 125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8B8"/>
              </a:buClr>
              <a:buSzPct val="25000"/>
              <a:buFont typeface="Calibri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Satellite (GOESR) Training Timeline</a:t>
            </a:r>
            <a:endParaRPr lang="en-US" sz="3200" b="1" i="0" u="none" strike="noStrike" cap="none" baseline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aphicFrame>
        <p:nvGraphicFramePr>
          <p:cNvPr id="87" name="Diagram 86"/>
          <p:cNvGraphicFramePr/>
          <p:nvPr>
            <p:extLst/>
          </p:nvPr>
        </p:nvGraphicFramePr>
        <p:xfrm>
          <a:off x="118334" y="1424940"/>
          <a:ext cx="8991600" cy="195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8" name="Straight Arrow Connector 87"/>
          <p:cNvCxnSpPr/>
          <p:nvPr/>
        </p:nvCxnSpPr>
        <p:spPr>
          <a:xfrm>
            <a:off x="533400" y="1616152"/>
            <a:ext cx="1282552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914400" y="1446875"/>
            <a:ext cx="59503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kern="0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FY15</a:t>
            </a:r>
            <a:endParaRPr lang="en-US" sz="1600" b="1" kern="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4869180" y="1615440"/>
            <a:ext cx="3436620" cy="712"/>
          </a:xfrm>
          <a:prstGeom prst="straightConnector1">
            <a:avLst/>
          </a:prstGeom>
          <a:ln w="190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858723" y="1309715"/>
            <a:ext cx="109833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FY17 &amp; Beyond</a:t>
            </a:r>
            <a:endParaRPr lang="en-US" sz="1600" b="1" kern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1946127" y="1616152"/>
            <a:ext cx="1550533" cy="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2280410" y="1320820"/>
            <a:ext cx="8590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FY16</a:t>
            </a:r>
          </a:p>
          <a:p>
            <a:pPr algn="ctr"/>
            <a:r>
              <a:rPr lang="en-US" sz="1600" b="1" kern="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Launch</a:t>
            </a:r>
            <a:endParaRPr lang="en-US" sz="1600" b="1" kern="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688080" y="2260163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Application</a:t>
            </a:r>
            <a:endParaRPr lang="en-US" sz="1400" b="1" i="1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54270" y="2222063"/>
            <a:ext cx="1287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u="sng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Prerequisites</a:t>
            </a:r>
            <a:endParaRPr lang="en-US" sz="1600" b="1" i="1" u="sng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570975" y="2065020"/>
            <a:ext cx="858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kern="0" dirty="0" smtClean="0">
                <a:solidFill>
                  <a:srgbClr val="64B7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Making it </a:t>
            </a:r>
          </a:p>
          <a:p>
            <a:pPr algn="ctr"/>
            <a:r>
              <a:rPr lang="en-US" sz="1400" b="1" i="1" kern="0" dirty="0" smtClean="0">
                <a:solidFill>
                  <a:srgbClr val="64B7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Stick</a:t>
            </a:r>
            <a:endParaRPr lang="en-US" sz="1400" b="1" i="1" kern="0" dirty="0">
              <a:solidFill>
                <a:srgbClr val="64B7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760938" y="1440180"/>
            <a:ext cx="803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Data?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270733" y="2244923"/>
            <a:ext cx="1173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Foundation</a:t>
            </a:r>
            <a:endParaRPr lang="en-US" sz="1400" b="1" i="1" kern="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234913" y="2252543"/>
            <a:ext cx="868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Exercise</a:t>
            </a:r>
            <a:endParaRPr lang="en-US" sz="1400" b="1" i="1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894321" y="2156460"/>
            <a:ext cx="1074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kern="0" dirty="0" smtClean="0">
                <a:solidFill>
                  <a:srgbClr val="C75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Continuous Learning</a:t>
            </a:r>
            <a:endParaRPr lang="en-US" sz="1400" b="1" i="1" kern="0" dirty="0">
              <a:solidFill>
                <a:srgbClr val="C75F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013460" y="3816757"/>
            <a:ext cx="682752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914400" algn="l"/>
              </a:tabLst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Topics:	Basic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Remote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Sensing, Characteristics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of Satellites</a:t>
            </a:r>
          </a:p>
          <a:p>
            <a:pPr>
              <a:spcBef>
                <a:spcPts val="600"/>
              </a:spcBef>
              <a:tabLst>
                <a:tab pos="914400" algn="l"/>
              </a:tabLst>
            </a:pPr>
            <a:endParaRPr lang="en-US" sz="1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tabLst>
                <a:tab pos="9144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	COMET,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CIMSS, CIRA, Liaisons, SOOs, …</a:t>
            </a:r>
          </a:p>
          <a:p>
            <a:pPr>
              <a:spcBef>
                <a:spcPts val="600"/>
              </a:spcBef>
              <a:tabLst>
                <a:tab pos="9144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What: 	B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 examples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existing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materials,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infomercials?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tabLst>
                <a:tab pos="9144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Where: 	Various Web Sites, new NWS CLC</a:t>
            </a:r>
          </a:p>
          <a:p>
            <a:pPr>
              <a:spcBef>
                <a:spcPts val="600"/>
              </a:spcBef>
              <a:tabLst>
                <a:tab pos="9144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When: 	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 2015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46760" y="3135392"/>
            <a:ext cx="2689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Prerequisites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6778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June 2015 -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- -&gt;  </a:t>
            </a:r>
            <a:fld id="{00000000-1234-1234-1234-123412341234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buClr>
                  <a:srgbClr val="000000"/>
                </a:buClr>
                <a:buSzPct val="25000"/>
              </a:pPr>
              <a:t>14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hape 125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8B8"/>
              </a:buClr>
              <a:buSzPct val="25000"/>
              <a:buFont typeface="Calibri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Satellite (GOESR) Training Timeline</a:t>
            </a:r>
            <a:endParaRPr lang="en-US" sz="3200" b="1" i="0" u="none" strike="noStrike" cap="none" baseline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aphicFrame>
        <p:nvGraphicFramePr>
          <p:cNvPr id="65" name="Diagram 64"/>
          <p:cNvGraphicFramePr/>
          <p:nvPr>
            <p:extLst/>
          </p:nvPr>
        </p:nvGraphicFramePr>
        <p:xfrm>
          <a:off x="118334" y="1424940"/>
          <a:ext cx="8991600" cy="195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0" name="Straight Arrow Connector 69"/>
          <p:cNvCxnSpPr/>
          <p:nvPr/>
        </p:nvCxnSpPr>
        <p:spPr>
          <a:xfrm>
            <a:off x="533400" y="1616152"/>
            <a:ext cx="1282552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914400" y="1446875"/>
            <a:ext cx="59503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kern="0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FY15</a:t>
            </a:r>
            <a:endParaRPr lang="en-US" sz="1600" b="1" kern="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869180" y="1615440"/>
            <a:ext cx="3436620" cy="712"/>
          </a:xfrm>
          <a:prstGeom prst="straightConnector1">
            <a:avLst/>
          </a:prstGeom>
          <a:ln w="190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858723" y="1309715"/>
            <a:ext cx="109833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FY17 &amp; Beyond</a:t>
            </a:r>
            <a:endParaRPr lang="en-US" sz="1600" b="1" kern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1946127" y="1616152"/>
            <a:ext cx="1550533" cy="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280410" y="1320820"/>
            <a:ext cx="8590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FY16</a:t>
            </a:r>
          </a:p>
          <a:p>
            <a:pPr algn="ctr"/>
            <a:r>
              <a:rPr lang="en-US" sz="1600" b="1" kern="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Launch</a:t>
            </a:r>
            <a:endParaRPr lang="en-US" sz="1600" b="1" kern="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688080" y="2260163"/>
            <a:ext cx="118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Application</a:t>
            </a:r>
            <a:endParaRPr lang="en-US" sz="1400" b="1" i="1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39113" y="2222063"/>
            <a:ext cx="1173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Prerequisites</a:t>
            </a:r>
            <a:endParaRPr lang="en-US" sz="1400" b="1" i="1" kern="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570975" y="2065020"/>
            <a:ext cx="858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kern="0" dirty="0" smtClean="0">
                <a:solidFill>
                  <a:srgbClr val="64B7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Making it </a:t>
            </a:r>
          </a:p>
          <a:p>
            <a:pPr algn="ctr"/>
            <a:r>
              <a:rPr lang="en-US" sz="1400" b="1" i="1" kern="0" dirty="0" smtClean="0">
                <a:solidFill>
                  <a:srgbClr val="64B7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Stick</a:t>
            </a:r>
            <a:endParaRPr lang="en-US" sz="1400" b="1" i="1" kern="0" dirty="0">
              <a:solidFill>
                <a:srgbClr val="64B7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760938" y="1440180"/>
            <a:ext cx="803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Data?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209800" y="2244923"/>
            <a:ext cx="1292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Foundation</a:t>
            </a:r>
            <a:endParaRPr lang="en-US" sz="1600" b="1" i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234913" y="2252543"/>
            <a:ext cx="868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Exercise</a:t>
            </a:r>
            <a:endParaRPr lang="en-US" sz="1400" b="1" i="1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894321" y="2156460"/>
            <a:ext cx="1074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kern="0" dirty="0" smtClean="0">
                <a:solidFill>
                  <a:srgbClr val="C75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Continuous Learning</a:t>
            </a:r>
            <a:endParaRPr lang="en-US" sz="1400" b="1" i="1" kern="0" dirty="0">
              <a:solidFill>
                <a:srgbClr val="C75F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46760" y="3135392"/>
            <a:ext cx="2689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Foundation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49504" y="3791356"/>
            <a:ext cx="682752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Topics:	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NWS-specific development, GOES vs GOES-R,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Geo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Polar, strengths and weaknesses 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Himawari, MSG &amp; SNPP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Quick Guides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tabLst>
                <a:tab pos="914400" algn="l"/>
              </a:tabLst>
            </a:pPr>
            <a:endParaRPr lang="en-US" sz="1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tabLst>
                <a:tab pos="9144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	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OCLO, COMET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SPoRT, CIMSS, CIRA, Liaisons, SOOs,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tabLst>
                <a:tab pos="9144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What: 	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Repurpose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existing modules </a:t>
            </a:r>
          </a:p>
          <a:p>
            <a:pPr>
              <a:spcBef>
                <a:spcPts val="600"/>
              </a:spcBef>
              <a:tabLst>
                <a:tab pos="9144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Where: 	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NWS CLC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tabLst>
                <a:tab pos="9144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When: 	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- Sept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30,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(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operationally available)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092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15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hape 125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8B8"/>
              </a:buClr>
              <a:buSzPct val="25000"/>
              <a:buFont typeface="Calibri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NOAA/NWS Satellite Training Plan</a:t>
            </a:r>
            <a:endParaRPr lang="en-US" sz="3200" b="1" i="0" u="none" strike="noStrike" cap="none" baseline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381780"/>
            <a:ext cx="2396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Fundamentals: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6225" y="2133600"/>
            <a:ext cx="699135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Launch Ready:  Awareness of data, products, training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1 - 2 minute video series	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PAO “5 things you should know about (GOES-R or JPSS) ”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GOES-R Fact Sheets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6225" y="3871258"/>
            <a:ext cx="714375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GOES-R &amp; SNPP/JPSS Basics: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Introduce new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ABI &amp;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GLM capabilities, SNPP (NUCAPS, DNB)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Satellite remote sensing science &amp; engineering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urrent geostationary and polar satellite comparisons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NWP data assimilation, anticipated benefits/impacts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NWS forecaster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AWIPS focused</a:t>
            </a:r>
            <a:endParaRPr lang="en-US" sz="2000" strike="sngStrik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6551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June 2015 -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- -&gt;  </a:t>
            </a:r>
            <a:fld id="{00000000-1234-1234-1234-123412341234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buClr>
                  <a:srgbClr val="000000"/>
                </a:buClr>
                <a:buSzPct val="25000"/>
              </a:pPr>
              <a:t>16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hape 125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8B8"/>
              </a:buClr>
              <a:buSzPct val="25000"/>
              <a:buFont typeface="Calibri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Satellite (GOESR) Training Timeline</a:t>
            </a:r>
            <a:endParaRPr lang="en-US" sz="3200" b="1" i="0" u="none" strike="noStrike" cap="none" baseline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aphicFrame>
        <p:nvGraphicFramePr>
          <p:cNvPr id="40" name="Diagram 39"/>
          <p:cNvGraphicFramePr/>
          <p:nvPr>
            <p:extLst/>
          </p:nvPr>
        </p:nvGraphicFramePr>
        <p:xfrm>
          <a:off x="118334" y="1424940"/>
          <a:ext cx="8991600" cy="195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1" name="Straight Arrow Connector 40"/>
          <p:cNvCxnSpPr/>
          <p:nvPr/>
        </p:nvCxnSpPr>
        <p:spPr>
          <a:xfrm>
            <a:off x="533400" y="1616152"/>
            <a:ext cx="1282552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14400" y="1446875"/>
            <a:ext cx="59503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kern="0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FY15</a:t>
            </a:r>
            <a:endParaRPr lang="en-US" sz="1600" b="1" kern="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869180" y="1615440"/>
            <a:ext cx="3436620" cy="712"/>
          </a:xfrm>
          <a:prstGeom prst="straightConnector1">
            <a:avLst/>
          </a:prstGeom>
          <a:ln w="190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58723" y="1309715"/>
            <a:ext cx="109833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FY17 &amp; Beyond</a:t>
            </a:r>
            <a:endParaRPr lang="en-US" sz="1600" b="1" kern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946127" y="1616152"/>
            <a:ext cx="1550533" cy="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280410" y="1320820"/>
            <a:ext cx="8590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FY16</a:t>
            </a:r>
          </a:p>
          <a:p>
            <a:pPr algn="ctr"/>
            <a:r>
              <a:rPr lang="en-US" sz="1600" b="1" kern="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Launch</a:t>
            </a:r>
            <a:endParaRPr lang="en-US" sz="1600" b="1" kern="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81400" y="2260163"/>
            <a:ext cx="115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Application</a:t>
            </a:r>
            <a:endParaRPr lang="en-US" sz="1600" b="1" i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70975" y="2065020"/>
            <a:ext cx="858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kern="0" dirty="0" smtClean="0">
                <a:solidFill>
                  <a:srgbClr val="64B7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Making it </a:t>
            </a:r>
          </a:p>
          <a:p>
            <a:pPr algn="ctr"/>
            <a:r>
              <a:rPr lang="en-US" sz="1400" b="1" i="1" kern="0" dirty="0" smtClean="0">
                <a:solidFill>
                  <a:srgbClr val="64B7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Stick</a:t>
            </a:r>
            <a:endParaRPr lang="en-US" sz="1400" b="1" i="1" kern="0" dirty="0">
              <a:solidFill>
                <a:srgbClr val="64B7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60938" y="1440180"/>
            <a:ext cx="803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Data?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70733" y="2244923"/>
            <a:ext cx="1173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Foundation</a:t>
            </a:r>
            <a:endParaRPr lang="en-US" sz="1400" b="1" i="1" kern="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34913" y="2252543"/>
            <a:ext cx="868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Exercise</a:t>
            </a:r>
            <a:endParaRPr lang="en-US" sz="1400" b="1" i="1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894321" y="2156460"/>
            <a:ext cx="1074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kern="0" dirty="0" smtClean="0">
                <a:solidFill>
                  <a:srgbClr val="C75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Continuous Learning</a:t>
            </a:r>
            <a:endParaRPr lang="en-US" sz="1400" b="1" i="1" kern="0" dirty="0">
              <a:solidFill>
                <a:srgbClr val="C75F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39113" y="2222063"/>
            <a:ext cx="1173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Prerequisites</a:t>
            </a:r>
            <a:endParaRPr lang="en-US" sz="1400" b="1" i="1" kern="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46760" y="3135392"/>
            <a:ext cx="2689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30650" y="3697086"/>
            <a:ext cx="80619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Topics:	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Forecast/ warning process, phenomena-based, baseline products,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multi-service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areas (severe, winter, hydro, tropical, fire,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aviation),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10-15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minute modules, highlight techniques, provide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Quick Guides</a:t>
            </a:r>
            <a:endParaRPr lang="en-US" sz="1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tabLst>
                <a:tab pos="9144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	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OCLO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COMET, SPoRT, CIMSS, CIRA, Liaisons, SOOs, … </a:t>
            </a:r>
          </a:p>
          <a:p>
            <a:pPr>
              <a:spcBef>
                <a:spcPts val="600"/>
              </a:spcBef>
              <a:tabLst>
                <a:tab pos="9144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What: 	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Quick Guides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short 5-15 minute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modules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tabLst>
                <a:tab pos="9144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Where: 	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AWIPS2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NWS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CLC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tabLst>
                <a:tab pos="9144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When: 	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2017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(GOES-R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 East or West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946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17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hape 125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8B8"/>
              </a:buClr>
              <a:buSzPct val="25000"/>
              <a:buFont typeface="Calibri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NOAA/NWS Satellite Training Plan</a:t>
            </a:r>
            <a:endParaRPr lang="en-US" sz="3200" b="1" i="0" u="none" strike="noStrike" cap="none" baseline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067580"/>
            <a:ext cx="5109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Performance Job Aids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895600"/>
            <a:ext cx="6096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Forecast &amp; warning process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applications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Satellite-based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feature detection &amp; analysis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Satellite-based warning guidance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Decision aids for interpretation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conceptual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models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Optimal AWIPS displays &amp;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training guides</a:t>
            </a:r>
          </a:p>
          <a:p>
            <a:pPr indent="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Best practices and methodologies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indent="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Strengths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&amp;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limitations</a:t>
            </a:r>
          </a:p>
          <a:p>
            <a:pPr indent="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Seasonal refresher training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6551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June 2015 -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- -&gt;  </a:t>
            </a:r>
            <a:fld id="{00000000-1234-1234-1234-123412341234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buClr>
                  <a:srgbClr val="000000"/>
                </a:buClr>
                <a:buSzPct val="25000"/>
              </a:pPr>
              <a:t>18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hape 125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8B8"/>
              </a:buClr>
              <a:buSzPct val="25000"/>
              <a:buFont typeface="Calibri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Satellite (GOESR) Training Timeline</a:t>
            </a:r>
            <a:endParaRPr lang="en-US" sz="3200" b="1" i="0" u="none" strike="noStrike" cap="none" baseline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aphicFrame>
        <p:nvGraphicFramePr>
          <p:cNvPr id="40" name="Diagram 39"/>
          <p:cNvGraphicFramePr/>
          <p:nvPr>
            <p:extLst/>
          </p:nvPr>
        </p:nvGraphicFramePr>
        <p:xfrm>
          <a:off x="118334" y="1424940"/>
          <a:ext cx="8991600" cy="195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1" name="Straight Arrow Connector 40"/>
          <p:cNvCxnSpPr/>
          <p:nvPr/>
        </p:nvCxnSpPr>
        <p:spPr>
          <a:xfrm>
            <a:off x="533400" y="1616152"/>
            <a:ext cx="1282552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14400" y="1446875"/>
            <a:ext cx="59503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kern="0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FY15</a:t>
            </a:r>
            <a:endParaRPr lang="en-US" sz="1600" b="1" kern="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869180" y="1615440"/>
            <a:ext cx="3436620" cy="712"/>
          </a:xfrm>
          <a:prstGeom prst="straightConnector1">
            <a:avLst/>
          </a:prstGeom>
          <a:ln w="190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58723" y="1309715"/>
            <a:ext cx="109833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FY17 &amp; Beyond</a:t>
            </a:r>
            <a:endParaRPr lang="en-US" sz="1600" b="1" kern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946127" y="1616152"/>
            <a:ext cx="1550533" cy="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280410" y="1320820"/>
            <a:ext cx="8590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FY16</a:t>
            </a:r>
          </a:p>
          <a:p>
            <a:pPr algn="ctr"/>
            <a:r>
              <a:rPr lang="en-US" sz="1600" b="1" kern="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Launch</a:t>
            </a:r>
            <a:endParaRPr lang="en-US" sz="1600" b="1" kern="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88080" y="2260163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Application</a:t>
            </a:r>
            <a:endParaRPr lang="en-US" sz="1400" b="1" i="1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70975" y="2065020"/>
            <a:ext cx="858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kern="0" dirty="0" smtClean="0">
                <a:solidFill>
                  <a:srgbClr val="64B7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Making it </a:t>
            </a:r>
          </a:p>
          <a:p>
            <a:pPr algn="ctr"/>
            <a:r>
              <a:rPr lang="en-US" sz="1400" b="1" i="1" kern="0" dirty="0" smtClean="0">
                <a:solidFill>
                  <a:srgbClr val="64B7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Stick</a:t>
            </a:r>
            <a:endParaRPr lang="en-US" sz="1400" b="1" i="1" kern="0" dirty="0">
              <a:solidFill>
                <a:srgbClr val="64B7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60938" y="1440180"/>
            <a:ext cx="803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Data?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70733" y="2244923"/>
            <a:ext cx="1173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Foundation</a:t>
            </a:r>
            <a:endParaRPr lang="en-US" sz="1400" b="1" i="1" kern="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34913" y="2252543"/>
            <a:ext cx="868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Exercise</a:t>
            </a:r>
            <a:endParaRPr lang="en-US" sz="1600" b="1" i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894321" y="2156460"/>
            <a:ext cx="1074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kern="0" dirty="0" smtClean="0">
                <a:solidFill>
                  <a:srgbClr val="C75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Continuous Learning</a:t>
            </a:r>
            <a:endParaRPr lang="en-US" sz="1400" b="1" i="1" kern="0" dirty="0">
              <a:solidFill>
                <a:srgbClr val="C75F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39113" y="2222063"/>
            <a:ext cx="1173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Prerequisites</a:t>
            </a:r>
            <a:endParaRPr lang="en-US" sz="1400" b="1" i="1" kern="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46760" y="3135392"/>
            <a:ext cx="2689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Exercise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49510" y="3808290"/>
            <a:ext cx="806196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Topics: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Simulations, local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training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initiatives, “as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it occurs”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training,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evolve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initial satellite concept of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operations</a:t>
            </a:r>
            <a:endParaRPr lang="en-US" sz="1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tabLst>
                <a:tab pos="9144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	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OCLO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COMET, SPoRT, CIMSS, CIRA, Liaisons, SOOs, … </a:t>
            </a:r>
          </a:p>
          <a:p>
            <a:pPr>
              <a:spcBef>
                <a:spcPts val="600"/>
              </a:spcBef>
              <a:tabLst>
                <a:tab pos="9144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What: 	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WES2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simulations</a:t>
            </a:r>
          </a:p>
          <a:p>
            <a:pPr>
              <a:spcBef>
                <a:spcPts val="600"/>
              </a:spcBef>
              <a:tabLst>
                <a:tab pos="9144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Where: 	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AWIPS2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tabLst>
                <a:tab pos="9144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When: 	March 2017 - GOES-R Operational?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0675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19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hape 125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8B8"/>
              </a:buClr>
              <a:buSzPct val="25000"/>
              <a:buFont typeface="Calibri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NOAA/NWS Satellite Training Plan</a:t>
            </a:r>
            <a:endParaRPr lang="en-US" sz="3200" b="1" i="0" u="none" strike="noStrike" cap="none" baseline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1025" y="2705100"/>
            <a:ext cx="79057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pplying GOES-R &amp; JPSS data in NWS forecast &amp; warning operations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Weather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Event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Simulator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(WES) </a:t>
            </a:r>
          </a:p>
          <a:p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1:  Imagery interpretation &amp; environmental situational awareness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(including 1-minute imagery)</a:t>
            </a:r>
          </a:p>
          <a:p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2:  GLM and total lightning data in forecast &amp; warning processes</a:t>
            </a: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3:  GOES-R and JPSS algorithm products (Fog Low Stratus, Convective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Initiation, etc.)  in forecast process (diagnosis and forecast preparation)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-228600" y="2094508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GOES-R &amp;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JPSS Operations (Core):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6551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buClr>
                  <a:srgbClr val="888888"/>
                </a:buClr>
                <a:buSzPct val="25000"/>
                <a:buFont typeface="Calibri"/>
                <a:buNone/>
              </a:pPr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hape 125"/>
          <p:cNvSpPr txBox="1">
            <a:spLocks/>
          </p:cNvSpPr>
          <p:nvPr/>
        </p:nvSpPr>
        <p:spPr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8B8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algn="ctr">
              <a:buSzPct val="25000"/>
            </a:pPr>
            <a:r>
              <a:rPr lang="en-US" sz="32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NOAA/NWS Satellite Training Plan</a:t>
            </a:r>
            <a:endParaRPr lang="en-US" sz="3200" b="1" kern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600200"/>
            <a:ext cx="8153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Contributors</a:t>
            </a: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endParaRPr lang="en-US" sz="28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>
              <a:spcBef>
                <a:spcPts val="300"/>
              </a:spcBef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</a:t>
            </a:r>
            <a:r>
              <a:rPr lang="en-US" sz="2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Ogren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OCLO/ CLO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>
              <a:spcBef>
                <a:spcPts val="300"/>
              </a:spcBef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Scientists </a:t>
            </a:r>
          </a:p>
          <a:p>
            <a:pPr marL="228600" lvl="0">
              <a:spcBef>
                <a:spcPts val="300"/>
              </a:spcBef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Satellite Liaisons </a:t>
            </a:r>
          </a:p>
          <a:p>
            <a:pPr marL="228600" lvl="0">
              <a:spcBef>
                <a:spcPts val="300"/>
              </a:spcBef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JPSS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GOES-R </a:t>
            </a:r>
          </a:p>
          <a:p>
            <a:pPr marL="228600" lvl="0">
              <a:spcBef>
                <a:spcPts val="300"/>
              </a:spcBef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SOOs </a:t>
            </a:r>
          </a:p>
          <a:p>
            <a:pPr marL="228600" lvl="0">
              <a:spcBef>
                <a:spcPts val="300"/>
              </a:spcBef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 Institutes: CIMSS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CIRA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CIMMS</a:t>
            </a:r>
          </a:p>
          <a:p>
            <a:pPr marL="228600" lvl="0">
              <a:spcBef>
                <a:spcPts val="300"/>
              </a:spcBef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COMET</a:t>
            </a:r>
          </a:p>
          <a:p>
            <a:pPr marL="228600" lvl="0">
              <a:spcBef>
                <a:spcPts val="300"/>
              </a:spcBef>
            </a:pPr>
            <a:r>
              <a:rPr lang="en-US" sz="2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others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9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June 2015 -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- -&gt;  </a:t>
            </a:r>
            <a:fld id="{00000000-1234-1234-1234-123412341234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buClr>
                  <a:srgbClr val="000000"/>
                </a:buClr>
                <a:buSzPct val="25000"/>
              </a:pPr>
              <a:t>20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hape 125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8B8"/>
              </a:buClr>
              <a:buSzPct val="25000"/>
              <a:buFont typeface="Calibri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Satellite (GOESR) Training Timeline</a:t>
            </a:r>
            <a:endParaRPr lang="en-US" sz="3200" b="1" i="0" u="none" strike="noStrike" cap="none" baseline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aphicFrame>
        <p:nvGraphicFramePr>
          <p:cNvPr id="40" name="Diagram 39"/>
          <p:cNvGraphicFramePr/>
          <p:nvPr>
            <p:extLst/>
          </p:nvPr>
        </p:nvGraphicFramePr>
        <p:xfrm>
          <a:off x="118334" y="1424940"/>
          <a:ext cx="8991600" cy="195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1" name="Straight Arrow Connector 40"/>
          <p:cNvCxnSpPr/>
          <p:nvPr/>
        </p:nvCxnSpPr>
        <p:spPr>
          <a:xfrm>
            <a:off x="533400" y="1616152"/>
            <a:ext cx="1282552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14400" y="1446875"/>
            <a:ext cx="59503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kern="0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FY15</a:t>
            </a:r>
            <a:endParaRPr lang="en-US" sz="1600" b="1" kern="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869180" y="1615440"/>
            <a:ext cx="3436620" cy="712"/>
          </a:xfrm>
          <a:prstGeom prst="straightConnector1">
            <a:avLst/>
          </a:prstGeom>
          <a:ln w="190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58723" y="1309715"/>
            <a:ext cx="109833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FY17 &amp; Beyond</a:t>
            </a:r>
            <a:endParaRPr lang="en-US" sz="1600" b="1" kern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946127" y="1616152"/>
            <a:ext cx="1550533" cy="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280410" y="1320820"/>
            <a:ext cx="8590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FY16</a:t>
            </a:r>
          </a:p>
          <a:p>
            <a:pPr algn="ctr"/>
            <a:r>
              <a:rPr lang="en-US" sz="1600" b="1" kern="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Launch</a:t>
            </a:r>
            <a:endParaRPr lang="en-US" sz="1600" b="1" kern="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88080" y="2260163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Application</a:t>
            </a:r>
            <a:endParaRPr lang="en-US" sz="1400" b="1" i="1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70975" y="1981200"/>
            <a:ext cx="858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Making it </a:t>
            </a:r>
          </a:p>
          <a:p>
            <a:pPr algn="ctr"/>
            <a:r>
              <a:rPr lang="en-US" sz="1600" b="1" i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Stick</a:t>
            </a:r>
            <a:endParaRPr lang="en-US" sz="1600" b="1" i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60938" y="1440180"/>
            <a:ext cx="803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Data?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70733" y="2244923"/>
            <a:ext cx="1173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Foundation</a:t>
            </a:r>
            <a:endParaRPr lang="en-US" sz="1400" b="1" i="1" kern="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34913" y="2252543"/>
            <a:ext cx="868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Exercise</a:t>
            </a:r>
            <a:endParaRPr lang="en-US" sz="1400" b="1" i="1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894321" y="2156460"/>
            <a:ext cx="1074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kern="0" dirty="0" smtClean="0">
                <a:solidFill>
                  <a:srgbClr val="C75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Continuous Learning</a:t>
            </a:r>
            <a:endParaRPr lang="en-US" sz="1400" b="1" i="1" kern="0" dirty="0">
              <a:solidFill>
                <a:srgbClr val="C75F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39113" y="2222063"/>
            <a:ext cx="1173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Prerequisites</a:t>
            </a:r>
            <a:endParaRPr lang="en-US" sz="1400" b="1" i="1" kern="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46760" y="3135392"/>
            <a:ext cx="2689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Making it Stick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43693" y="3657600"/>
            <a:ext cx="8061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Topics: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AWIPS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references, repeat/practice, seasonal readiness, blogs, peer-	to-peer sharing, storm-of-the-month webinars, demonstrated 	performance, O2R,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science infusion week,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evolve with science,      	put IDSS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and WRN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into context</a:t>
            </a:r>
            <a:endParaRPr lang="en-US" sz="1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tabLst>
                <a:tab pos="9144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	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OCLO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COMET, SPoRT, CIMSS, CIRA, Liaisons, SOOs, … </a:t>
            </a:r>
          </a:p>
          <a:p>
            <a:pPr>
              <a:spcBef>
                <a:spcPts val="600"/>
              </a:spcBef>
              <a:tabLst>
                <a:tab pos="9144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What: 	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logs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peer-to-peer sharing, storm-of-the-month webinars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tabLst>
                <a:tab pos="9144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Where: 	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Websites, AWIPS2, NWS CLC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tabLst>
                <a:tab pos="9144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When: 	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2017 thru 2018, … (JPSS/GOES-S launch/checkout)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1818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21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hape 125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8B8"/>
              </a:buClr>
              <a:buSzPct val="25000"/>
              <a:buFont typeface="Calibri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NOAA/NWS Satellite Training Plan</a:t>
            </a:r>
            <a:endParaRPr lang="en-US" sz="3200" b="1" i="0" u="none" strike="noStrike" cap="none" baseline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020481"/>
            <a:ext cx="4257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Event of the Week/Month: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961" name="Rectangle 1"/>
          <p:cNvSpPr>
            <a:spLocks noChangeArrowheads="1"/>
          </p:cNvSpPr>
          <p:nvPr/>
        </p:nvSpPr>
        <p:spPr bwMode="auto">
          <a:xfrm>
            <a:off x="457200" y="2704728"/>
            <a:ext cx="7543800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Webinar promotes sharing of events/best practices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articipation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&amp;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collaboration with experts (R2O,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O2R, R2A)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Focus on interpretation of satellite data utilizing real events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uilds credibility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&amp;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understanding among forecasters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ccomplished by leveraging expertise and satellite liaison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       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Note: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odeled after highly successful radar training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Dual-pol “Storm of the Month”.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6551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22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hape 125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8B8"/>
              </a:buClr>
              <a:buSzPct val="25000"/>
              <a:buFont typeface="Calibri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NOAA/NWS Satellite Training Plan</a:t>
            </a:r>
            <a:endParaRPr lang="en-US" sz="3200" b="1" i="0" u="none" strike="noStrike" cap="none" baseline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5732" y="2067580"/>
            <a:ext cx="5509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Science Infusion Week (Residence)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65" name="Rectangle 1"/>
          <p:cNvSpPr>
            <a:spLocks noChangeArrowheads="1"/>
          </p:cNvSpPr>
          <p:nvPr/>
        </p:nvSpPr>
        <p:spPr bwMode="auto">
          <a:xfrm>
            <a:off x="723900" y="2775466"/>
            <a:ext cx="7848600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G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oal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emphasize emerging science &amp;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satellite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meteorology</a:t>
            </a:r>
          </a:p>
          <a:p>
            <a:pPr marR="0" lvl="0" indent="2286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raduate-level Science Infusion Workshop</a:t>
            </a:r>
          </a:p>
          <a:p>
            <a:pPr marR="0" lvl="0" indent="2286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Target audience: SOOs/DOHs/Local Satellite Experts</a:t>
            </a:r>
          </a:p>
          <a:p>
            <a:pPr indent="22860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Integrate s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atellite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data &amp; products in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operations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marR="0" lvl="0" indent="2286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Improves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scientific quality of NWS WRN message</a:t>
            </a:r>
          </a:p>
          <a:p>
            <a:pPr marR="0" lvl="0" indent="22860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NCEP numerical models with new satellite data assimilation</a:t>
            </a:r>
          </a:p>
        </p:txBody>
      </p:sp>
    </p:spTree>
    <p:extLst>
      <p:ext uri="{BB962C8B-B14F-4D97-AF65-F5344CB8AC3E}">
        <p14:creationId xmlns:p14="http://schemas.microsoft.com/office/powerpoint/2010/main" val="5826551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June 2015 -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- -&gt;  </a:t>
            </a:r>
            <a:fld id="{00000000-1234-1234-1234-123412341234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buClr>
                  <a:srgbClr val="000000"/>
                </a:buClr>
                <a:buSzPct val="25000"/>
              </a:pPr>
              <a:t>23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hape 125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8B8"/>
              </a:buClr>
              <a:buSzPct val="25000"/>
              <a:buFont typeface="Calibri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Satellite (GOESR) Training Timeline</a:t>
            </a:r>
            <a:endParaRPr lang="en-US" sz="3200" b="1" i="0" u="none" strike="noStrike" cap="none" baseline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aphicFrame>
        <p:nvGraphicFramePr>
          <p:cNvPr id="40" name="Diagram 39"/>
          <p:cNvGraphicFramePr/>
          <p:nvPr>
            <p:extLst/>
          </p:nvPr>
        </p:nvGraphicFramePr>
        <p:xfrm>
          <a:off x="118334" y="1424940"/>
          <a:ext cx="8991600" cy="195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1" name="Straight Arrow Connector 40"/>
          <p:cNvCxnSpPr/>
          <p:nvPr/>
        </p:nvCxnSpPr>
        <p:spPr>
          <a:xfrm>
            <a:off x="533400" y="1616152"/>
            <a:ext cx="1282552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14400" y="1446875"/>
            <a:ext cx="59503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kern="0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FY15</a:t>
            </a:r>
            <a:endParaRPr lang="en-US" sz="1600" b="1" kern="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869180" y="1615440"/>
            <a:ext cx="3436620" cy="712"/>
          </a:xfrm>
          <a:prstGeom prst="straightConnector1">
            <a:avLst/>
          </a:prstGeom>
          <a:ln w="190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58723" y="1309715"/>
            <a:ext cx="109833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FY17 &amp; Beyond</a:t>
            </a:r>
            <a:endParaRPr lang="en-US" sz="1600" b="1" kern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946127" y="1616152"/>
            <a:ext cx="1550533" cy="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280410" y="1320820"/>
            <a:ext cx="8590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FY16</a:t>
            </a:r>
          </a:p>
          <a:p>
            <a:pPr algn="ctr"/>
            <a:r>
              <a:rPr lang="en-US" sz="1600" b="1" kern="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Launch</a:t>
            </a:r>
            <a:endParaRPr lang="en-US" sz="1600" b="1" kern="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88080" y="2260163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Application</a:t>
            </a:r>
            <a:endParaRPr lang="en-US" sz="1400" b="1" i="1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70975" y="2065020"/>
            <a:ext cx="858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kern="0" dirty="0" smtClean="0">
                <a:solidFill>
                  <a:srgbClr val="64B7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Making it </a:t>
            </a:r>
          </a:p>
          <a:p>
            <a:pPr algn="ctr"/>
            <a:r>
              <a:rPr lang="en-US" sz="1400" b="1" i="1" kern="0" dirty="0" smtClean="0">
                <a:solidFill>
                  <a:srgbClr val="64B7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Stick</a:t>
            </a:r>
            <a:endParaRPr lang="en-US" sz="1400" b="1" i="1" kern="0" dirty="0">
              <a:solidFill>
                <a:srgbClr val="64B7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60938" y="1440180"/>
            <a:ext cx="803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Data?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70733" y="2244923"/>
            <a:ext cx="1173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Foundation</a:t>
            </a:r>
            <a:endParaRPr lang="en-US" sz="1400" b="1" i="1" kern="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34913" y="2252543"/>
            <a:ext cx="868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Exercise</a:t>
            </a:r>
            <a:endParaRPr lang="en-US" sz="1400" b="1" i="1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848600" y="2156460"/>
            <a:ext cx="1173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Continuous Learning</a:t>
            </a:r>
            <a:endParaRPr lang="en-US" sz="1600" b="1" i="1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39113" y="2222063"/>
            <a:ext cx="1173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Prerequisites</a:t>
            </a:r>
            <a:endParaRPr lang="en-US" sz="1400" b="1" i="1" kern="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46760" y="3135392"/>
            <a:ext cx="3832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Continuous Learning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53121" y="3755419"/>
            <a:ext cx="8061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Topics: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Migrate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new techniques learning in research/national centers to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Operations, Seasonal readiness,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optimize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implementation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 with science, services, user feedback</a:t>
            </a:r>
          </a:p>
          <a:p>
            <a:pPr>
              <a:spcBef>
                <a:spcPts val="600"/>
              </a:spcBef>
              <a:tabLst>
                <a:tab pos="9144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	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R2O and O2R 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tabLst>
                <a:tab pos="9144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What: 	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Blogs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peer-to-peer sharing, storm-of-the-month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webinars, …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tabLst>
                <a:tab pos="9144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Where: 	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AWIPS2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NWS CLC, websites</a:t>
            </a:r>
          </a:p>
          <a:p>
            <a:pPr>
              <a:spcBef>
                <a:spcPts val="600"/>
              </a:spcBef>
              <a:tabLst>
                <a:tab pos="91440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When: 	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in 2017 - Continues through GOES-S &amp; JPSS…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7166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24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hape 125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8B8"/>
              </a:buClr>
              <a:buSzPct val="25000"/>
              <a:buFont typeface="Calibri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Summary</a:t>
            </a:r>
            <a:endParaRPr lang="en-US" sz="3200" b="1" i="0" u="none" strike="noStrike" cap="none" baseline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64865" name="Rectangle 1"/>
          <p:cNvSpPr>
            <a:spLocks noChangeArrowheads="1"/>
          </p:cNvSpPr>
          <p:nvPr/>
        </p:nvSpPr>
        <p:spPr bwMode="auto">
          <a:xfrm>
            <a:off x="457200" y="1675097"/>
            <a:ext cx="822959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NOAA satellite training - Focused on Forecaster</a:t>
            </a:r>
          </a:p>
          <a:p>
            <a:pPr marL="342900" marR="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400" dirty="0" smtClean="0">
              <a:solidFill>
                <a:srgbClr val="000000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Collaborators: OCLO, Region Scientists, SOOs, Coop Institutes, COMET, SPoRT, Liaisons, GOES-R, JPSS</a:t>
            </a:r>
          </a:p>
          <a:p>
            <a:pPr marL="342900" marR="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400" dirty="0" smtClean="0">
              <a:solidFill>
                <a:srgbClr val="000000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Integrates GOES-R &amp; JPSS into NOAA/NWS Weather Ready Nation Program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NOAA Target Audience:  3000+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Uses Blended Continuous Learning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: multi-mode</a:t>
            </a:r>
            <a:r>
              <a:rPr kumimoji="0" lang="en-US" sz="24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training,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on-line,</a:t>
            </a:r>
            <a:r>
              <a:rPr kumimoji="0" lang="en-US" sz="24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in-person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&amp;</a:t>
            </a:r>
            <a:r>
              <a:rPr kumimoji="0" lang="en-US" sz="24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on-the-job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6551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goes-r.gov/education/images/logos-pg/color/jpg/03-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005850"/>
            <a:ext cx="2133813" cy="1852150"/>
          </a:xfrm>
          <a:prstGeom prst="rect">
            <a:avLst/>
          </a:prstGeom>
          <a:noFill/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17348" y="1600201"/>
            <a:ext cx="8763000" cy="335279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itchFamily="34" charset="0"/>
                <a:sym typeface="WP Greek Century" pitchFamily="2" charset="2"/>
              </a:rPr>
              <a:t>    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NOAA Satellite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Proving Ground engages NWS in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pre-operational demonstrations of selected next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generation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capabilities.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  <a:sym typeface="WP Greek Century" pitchFamily="2" charset="2"/>
            </a:endParaRP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   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The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Proving Ground accomplishes its mission through:</a:t>
            </a:r>
          </a:p>
          <a:p>
            <a:pPr lvl="4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 Sustained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interaction between developers &amp; users </a:t>
            </a:r>
          </a:p>
          <a:p>
            <a:pPr lvl="4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 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Training</a:t>
            </a:r>
          </a:p>
          <a:p>
            <a:pPr lvl="4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 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Product evaluation</a:t>
            </a:r>
          </a:p>
          <a:p>
            <a:pPr lvl="4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  Solicitation of user feedback</a:t>
            </a:r>
          </a:p>
          <a:p>
            <a:pPr lvl="4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  Product Improvement</a:t>
            </a:r>
          </a:p>
          <a:p>
            <a:pPr lvl="4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WP Greek Century" pitchFamily="2" charset="2"/>
              </a:rPr>
              <a:t>  New Science and Technology Infusion</a:t>
            </a:r>
          </a:p>
        </p:txBody>
      </p:sp>
      <p:sp>
        <p:nvSpPr>
          <p:cNvPr id="4" name="Shape 125"/>
          <p:cNvSpPr txBox="1">
            <a:spLocks/>
          </p:cNvSpPr>
          <p:nvPr/>
        </p:nvSpPr>
        <p:spPr>
          <a:xfrm>
            <a:off x="612648" y="952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 algn="ctr">
              <a:buClr>
                <a:srgbClr val="1508B8"/>
              </a:buClr>
              <a:buSzPct val="25000"/>
              <a:buFont typeface="Calibri"/>
              <a:buNone/>
            </a:pPr>
            <a:r>
              <a:rPr lang="en-US" sz="32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NOAA Satellite Proving Ground</a:t>
            </a:r>
            <a:endParaRPr lang="en-US" sz="3200" b="1" kern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416" y="4953000"/>
            <a:ext cx="2005584" cy="187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buClr>
                  <a:srgbClr val="888888"/>
                </a:buClr>
                <a:buSzPct val="25000"/>
                <a:buFont typeface="Calibri"/>
                <a:buNone/>
              </a:pPr>
              <a:t>4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24024" y="161926"/>
            <a:ext cx="5400675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8B8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en-US" sz="32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Roles and Responsibilities</a:t>
            </a:r>
            <a:endParaRPr lang="en-US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1143000"/>
            <a:ext cx="8839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18482"/>
              </p:ext>
            </p:extLst>
          </p:nvPr>
        </p:nvGraphicFramePr>
        <p:xfrm>
          <a:off x="152400" y="1219200"/>
          <a:ext cx="8839200" cy="548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0"/>
                <a:gridCol w="1935480"/>
                <a:gridCol w="1767840"/>
                <a:gridCol w="1767840"/>
                <a:gridCol w="1767840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5740" algn="l"/>
                        </a:tabLs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Sat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Training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    Stakeholders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Pre-Training Roles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Core Training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effectLst/>
                        </a:rPr>
                        <a:t>oper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data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available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first 6 months?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Post Training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– Continuous Learning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Notes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8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NWS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Director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Set </a:t>
                      </a:r>
                      <a:r>
                        <a:rPr lang="en-US" sz="1200" dirty="0">
                          <a:effectLst/>
                        </a:rPr>
                        <a:t>Agency Wide </a:t>
                      </a:r>
                      <a:r>
                        <a:rPr lang="en-US" sz="1200" dirty="0" smtClean="0">
                          <a:effectLst/>
                        </a:rPr>
                        <a:t>Goals, Announce </a:t>
                      </a:r>
                      <a:r>
                        <a:rPr lang="en-US" sz="1200" dirty="0">
                          <a:effectLst/>
                        </a:rPr>
                        <a:t>High </a:t>
                      </a:r>
                      <a:r>
                        <a:rPr lang="en-US" sz="1200" dirty="0" smtClean="0">
                          <a:effectLst/>
                        </a:rPr>
                        <a:t>Priority, Review/Announce </a:t>
                      </a:r>
                      <a:r>
                        <a:rPr lang="en-US" sz="1200" dirty="0">
                          <a:effectLst/>
                        </a:rPr>
                        <a:t>Plans @ SOO/DOH?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Review Progress Reports from PPA/Regional Directors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Review </a:t>
                      </a:r>
                      <a:r>
                        <a:rPr lang="en-US" sz="1200" dirty="0" smtClean="0">
                          <a:effectLst/>
                        </a:rPr>
                        <a:t>Completions, </a:t>
                      </a:r>
                      <a:r>
                        <a:rPr lang="en-US" sz="1200" dirty="0">
                          <a:effectLst/>
                        </a:rPr>
                        <a:t>Report to </a:t>
                      </a:r>
                      <a:r>
                        <a:rPr lang="en-US" sz="1200" dirty="0" smtClean="0">
                          <a:effectLst/>
                        </a:rPr>
                        <a:t>NOAA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Review Follow on Training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Uses Impacts on Operations for Future resource requests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3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NWS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OCOO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Set Agency Wide </a:t>
                      </a:r>
                      <a:r>
                        <a:rPr lang="en-US" sz="1200" dirty="0" smtClean="0">
                          <a:effectLst/>
                        </a:rPr>
                        <a:t>Goals, Announce </a:t>
                      </a:r>
                      <a:r>
                        <a:rPr lang="en-US" sz="1200" dirty="0">
                          <a:effectLst/>
                        </a:rPr>
                        <a:t>High Priority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Review Progress Reports from Regional Directors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Reports on Progress to Director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Provides Impact on Operations to Director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738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PPA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Directors 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OBS, CP,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Diss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, STI)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Set Agency Wide </a:t>
                      </a:r>
                      <a:r>
                        <a:rPr lang="en-US" sz="1200" dirty="0" smtClean="0">
                          <a:effectLst/>
                        </a:rPr>
                        <a:t>Goals, 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Provide &amp; Test Data Delivery </a:t>
                      </a:r>
                      <a:r>
                        <a:rPr lang="en-US" sz="1200" dirty="0" smtClean="0">
                          <a:effectLst/>
                        </a:rPr>
                        <a:t>Plans,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Announce </a:t>
                      </a:r>
                      <a:r>
                        <a:rPr lang="en-US" sz="1200" dirty="0">
                          <a:effectLst/>
                        </a:rPr>
                        <a:t>High Priority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Provide Access Data/Products </a:t>
                      </a:r>
                      <a:r>
                        <a:rPr lang="en-US" sz="1200" dirty="0" smtClean="0">
                          <a:effectLst/>
                        </a:rPr>
                        <a:t>ASAP,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Review Progress Reports from STI/OCLO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Review &amp; </a:t>
                      </a:r>
                      <a:r>
                        <a:rPr lang="en-US" sz="1200" dirty="0" smtClean="0">
                          <a:effectLst/>
                        </a:rPr>
                        <a:t>Fund, </a:t>
                      </a:r>
                      <a:r>
                        <a:rPr lang="en-US" sz="1200" dirty="0">
                          <a:effectLst/>
                        </a:rPr>
                        <a:t>Continuous Training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AWIPS2, Data Delivery, PDA, </a:t>
                      </a:r>
                      <a:r>
                        <a:rPr lang="en-US" sz="1200" dirty="0" err="1">
                          <a:effectLst/>
                        </a:rPr>
                        <a:t>Comms</a:t>
                      </a:r>
                      <a:r>
                        <a:rPr lang="en-US" sz="1200" dirty="0">
                          <a:effectLst/>
                        </a:rPr>
                        <a:t>, GRB (at Centers)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99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AFS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, RDs, NCEP  Directors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State priority of Satellite Training, Link to Excellence of Service (WRN), Ensure Office Progress Reports Submitted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Ensure Offices Report Progress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Report Success </a:t>
                      </a:r>
                      <a:r>
                        <a:rPr lang="en-US" sz="1200" dirty="0" smtClean="0">
                          <a:effectLst/>
                        </a:rPr>
                        <a:t>Stories, 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Review Evaluation </a:t>
                      </a:r>
                      <a:r>
                        <a:rPr lang="en-US" sz="1200" dirty="0" smtClean="0">
                          <a:effectLst/>
                        </a:rPr>
                        <a:t>Reports, 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Support/Review Follow on Training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OCLO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Director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Prepare </a:t>
                      </a:r>
                      <a:r>
                        <a:rPr lang="en-US" sz="1200" dirty="0" smtClean="0">
                          <a:effectLst/>
                        </a:rPr>
                        <a:t>Agency-wide Goals,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Announce High Priority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Prepare Progress Reports from Regional Directors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Prepare Completions </a:t>
                      </a:r>
                      <a:r>
                        <a:rPr lang="en-US" sz="1200" dirty="0" smtClean="0">
                          <a:effectLst/>
                        </a:rPr>
                        <a:t>Report,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Support Continuous </a:t>
                      </a:r>
                      <a:r>
                        <a:rPr lang="en-US" sz="1200" dirty="0" smtClean="0">
                          <a:effectLst/>
                        </a:rPr>
                        <a:t>Learning,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Review Status Training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2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buClr>
                  <a:srgbClr val="888888"/>
                </a:buClr>
                <a:buSzPct val="25000"/>
                <a:buFont typeface="Calibri"/>
                <a:buNone/>
              </a:pPr>
              <a:t>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367976"/>
              </p:ext>
            </p:extLst>
          </p:nvPr>
        </p:nvGraphicFramePr>
        <p:xfrm>
          <a:off x="228600" y="1600200"/>
          <a:ext cx="8610600" cy="4800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800"/>
                <a:gridCol w="2667000"/>
                <a:gridCol w="2209800"/>
                <a:gridCol w="2286000"/>
              </a:tblGrid>
              <a:tr h="9366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SSDs</a:t>
                      </a:r>
                      <a:endParaRPr lang="en-US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Assist 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</a:rPr>
                        <a:t>with Satellite Training Outreach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</a:rPr>
                        <a:t>Review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Satellite 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</a:rPr>
                        <a:t>Milestones &amp; Satellite Training Implementation Plan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Set 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</a:rPr>
                        <a:t>office training expectations for SOOs within their Region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Monitor 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</a:rPr>
                        <a:t>feedback and evaluations to adjust ongoing Just-In-Time Training Plans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1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WDTD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, FDTD 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Managers</a:t>
                      </a:r>
                      <a:endParaRPr lang="en-US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baseline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 smtClean="0">
                          <a:effectLst/>
                        </a:rPr>
                        <a:t>Gather materials, Develop </a:t>
                      </a:r>
                      <a:r>
                        <a:rPr lang="en-US" sz="1200" b="0" baseline="0" dirty="0">
                          <a:effectLst/>
                        </a:rPr>
                        <a:t>Training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>
                          <a:effectLst/>
                        </a:rPr>
                        <a:t>Conduct orientation with stakeholders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>
                          <a:effectLst/>
                        </a:rPr>
                        <a:t>Develop and Prepare for Training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>
                          <a:effectLst/>
                        </a:rPr>
                        <a:t>Phases 1 to 5 </a:t>
                      </a:r>
                      <a:endParaRPr lang="en-US" sz="1200" b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baseline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 smtClean="0">
                          <a:effectLst/>
                        </a:rPr>
                        <a:t>Deliver </a:t>
                      </a:r>
                      <a:r>
                        <a:rPr lang="en-US" sz="1200" b="0" baseline="0" dirty="0">
                          <a:effectLst/>
                        </a:rPr>
                        <a:t>Training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>
                          <a:effectLst/>
                        </a:rPr>
                        <a:t>Collect Evaluations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>
                          <a:effectLst/>
                        </a:rPr>
                        <a:t>Track Progress</a:t>
                      </a:r>
                      <a:endParaRPr lang="en-US" sz="1200" b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baseline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 smtClean="0">
                          <a:effectLst/>
                        </a:rPr>
                        <a:t>Collect </a:t>
                      </a:r>
                      <a:r>
                        <a:rPr lang="en-US" sz="1200" b="0" baseline="0" dirty="0">
                          <a:effectLst/>
                        </a:rPr>
                        <a:t>Level 3 Evaluation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>
                          <a:effectLst/>
                        </a:rPr>
                        <a:t>Conduct follow on: Simulations, Webinars</a:t>
                      </a:r>
                      <a:endParaRPr lang="en-US" sz="1200" b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032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SOOs/DOHs</a:t>
                      </a:r>
                      <a:endParaRPr lang="en-US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baseline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 smtClean="0">
                          <a:effectLst/>
                        </a:rPr>
                        <a:t>Participate </a:t>
                      </a:r>
                      <a:r>
                        <a:rPr lang="en-US" sz="1200" b="0" baseline="0" dirty="0">
                          <a:effectLst/>
                        </a:rPr>
                        <a:t>National SOO/DOH Workshop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>
                          <a:effectLst/>
                        </a:rPr>
                        <a:t>Review &amp; provide feedback  Implementation Plan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>
                          <a:effectLst/>
                        </a:rPr>
                        <a:t>Participate in regional group(s)</a:t>
                      </a:r>
                      <a:endParaRPr lang="en-US" sz="1200" b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baseline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 smtClean="0">
                          <a:effectLst/>
                        </a:rPr>
                        <a:t>Facilitate in office Sat Training</a:t>
                      </a:r>
                      <a:endParaRPr lang="en-US" sz="1200" b="0" baseline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>
                          <a:effectLst/>
                        </a:rPr>
                        <a:t>Schedule course briefings </a:t>
                      </a:r>
                      <a:r>
                        <a:rPr lang="en-US" sz="1200" b="0" baseline="0" dirty="0" smtClean="0">
                          <a:effectLst/>
                        </a:rPr>
                        <a:t>w/staff</a:t>
                      </a:r>
                      <a:endParaRPr lang="en-US" sz="1200" b="0" baseline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>
                          <a:effectLst/>
                        </a:rPr>
                        <a:t>Brief MIC/HIC on student </a:t>
                      </a:r>
                      <a:r>
                        <a:rPr lang="en-US" sz="1200" b="0" baseline="0" dirty="0" smtClean="0">
                          <a:effectLst/>
                        </a:rPr>
                        <a:t>perf.</a:t>
                      </a:r>
                      <a:endParaRPr lang="en-US" sz="1200" b="0" baseline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>
                          <a:effectLst/>
                        </a:rPr>
                        <a:t>Report Best Practices &amp; Need for Updates</a:t>
                      </a:r>
                      <a:endParaRPr lang="en-US" sz="1200" b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baseline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 smtClean="0">
                          <a:effectLst/>
                        </a:rPr>
                        <a:t>Support </a:t>
                      </a:r>
                      <a:r>
                        <a:rPr lang="en-US" sz="1200" b="0" baseline="0" dirty="0">
                          <a:effectLst/>
                        </a:rPr>
                        <a:t>Level 3 Evaluations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>
                          <a:effectLst/>
                        </a:rPr>
                        <a:t>Meet with staff plan follow on training – simulations, webinars, blogs, quick guides, etc.</a:t>
                      </a:r>
                      <a:endParaRPr lang="en-US" sz="1200" b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997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CIMSS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, CIRA, 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COMET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effectLst/>
                        </a:rPr>
                        <a:t>SPoRT</a:t>
                      </a:r>
                      <a:endParaRPr lang="en-US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baseline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 smtClean="0">
                          <a:effectLst/>
                        </a:rPr>
                        <a:t>Prepare </a:t>
                      </a:r>
                      <a:r>
                        <a:rPr lang="en-US" sz="1200" b="0" baseline="0" dirty="0">
                          <a:effectLst/>
                        </a:rPr>
                        <a:t>Satellite Training Agency wide – Support Testbeds and PG</a:t>
                      </a:r>
                      <a:endParaRPr lang="en-US" sz="1200" b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baseline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 smtClean="0">
                          <a:effectLst/>
                        </a:rPr>
                        <a:t>Conduct, Track and Evaluate Training</a:t>
                      </a:r>
                      <a:endParaRPr lang="en-US" sz="1200" b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baseline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 smtClean="0">
                          <a:effectLst/>
                        </a:rPr>
                        <a:t>SME </a:t>
                      </a:r>
                      <a:r>
                        <a:rPr lang="en-US" sz="1200" b="0" baseline="0" dirty="0">
                          <a:effectLst/>
                        </a:rPr>
                        <a:t>and training support for event of the week, science infusion week, </a:t>
                      </a:r>
                      <a:r>
                        <a:rPr lang="en-US" sz="1200" b="0" baseline="0" dirty="0" err="1">
                          <a:effectLst/>
                        </a:rPr>
                        <a:t>realtime</a:t>
                      </a:r>
                      <a:r>
                        <a:rPr lang="en-US" sz="1200" b="0" baseline="0" dirty="0">
                          <a:effectLst/>
                        </a:rPr>
                        <a:t> access to satellite experts, follow-on course improvements</a:t>
                      </a:r>
                      <a:endParaRPr lang="en-US" sz="1200" b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80" marR="459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724024" y="161926"/>
            <a:ext cx="5400675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8B8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en-US" sz="32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Roles and Responsibilities</a:t>
            </a:r>
            <a:endParaRPr lang="en-US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96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buClr>
                  <a:srgbClr val="888888"/>
                </a:buClr>
                <a:buSzPct val="25000"/>
                <a:buFont typeface="Calibri"/>
                <a:buNone/>
              </a:pPr>
              <a:t>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230266"/>
              </p:ext>
            </p:extLst>
          </p:nvPr>
        </p:nvGraphicFramePr>
        <p:xfrm>
          <a:off x="228600" y="1828800"/>
          <a:ext cx="8762996" cy="4495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8324"/>
                <a:gridCol w="2186875"/>
                <a:gridCol w="1923205"/>
                <a:gridCol w="1706071"/>
                <a:gridCol w="1628521"/>
              </a:tblGrid>
              <a:tr h="12248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NESDIS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Managers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307" marR="61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Provide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Funding,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Prepare Agency Wide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Goals,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Provide Data Delivery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Plans,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Announce High Priority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307" marR="61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Provide Access Data/Products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ASAP,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Review Progress Reports from NWS Directors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307" marR="61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Review NOAA Completions – Report to NOAA Review &amp; Fund Follow on Training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307" marR="61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AWIPS2, Data Delivery, PDA,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effectLst/>
                        </a:rPr>
                        <a:t>Comms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, GRB (at Centers)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307" marR="61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998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Supervisors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Sat Liaisons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307" marR="61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Provide Funding (GOES-R/JPSS)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CI Manager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Onsite Manager (NCs, OPG)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Support role of liaisons in course development.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307" marR="61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Provide resources to Liaisons to support local and national training plans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Support for liaison training activities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307" marR="61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Continue support for Just-in-time-Training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Support for liaison training activities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307" marR="61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307" marR="61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11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Sat Liaisons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See row above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for multiple supervisors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307" marR="61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Prepare and Conduct NC, Testbed and Ops PG Training - Include </a:t>
                      </a:r>
                      <a:r>
                        <a:rPr lang="en-US" sz="1200" dirty="0" err="1">
                          <a:effectLst/>
                        </a:rPr>
                        <a:t>Himawari</a:t>
                      </a:r>
                      <a:r>
                        <a:rPr lang="en-US" sz="1200" dirty="0">
                          <a:effectLst/>
                        </a:rPr>
                        <a:t> &amp; SNPP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Provide support to FDTD, WDTD in developing GOES-R core course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307" marR="61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Update and Conduct NC, </a:t>
                      </a:r>
                      <a:r>
                        <a:rPr lang="en-US" sz="1200" dirty="0" err="1">
                          <a:effectLst/>
                        </a:rPr>
                        <a:t>Testbed</a:t>
                      </a:r>
                      <a:r>
                        <a:rPr lang="en-US" sz="1200" dirty="0">
                          <a:effectLst/>
                        </a:rPr>
                        <a:t> and Ops PG Training with GOES-R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Training SME support.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307" marR="61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Event </a:t>
                      </a:r>
                      <a:r>
                        <a:rPr lang="en-US" sz="1200" dirty="0">
                          <a:effectLst/>
                        </a:rPr>
                        <a:t>of the week, science infusion week, </a:t>
                      </a:r>
                      <a:r>
                        <a:rPr lang="en-US" sz="1200" dirty="0" err="1">
                          <a:effectLst/>
                        </a:rPr>
                        <a:t>realtime</a:t>
                      </a:r>
                      <a:r>
                        <a:rPr lang="en-US" sz="1200" dirty="0">
                          <a:effectLst/>
                        </a:rPr>
                        <a:t> access to satellite experts, 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follow-on </a:t>
                      </a:r>
                      <a:r>
                        <a:rPr lang="en-US" sz="1200" dirty="0">
                          <a:effectLst/>
                        </a:rPr>
                        <a:t>course improvements 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Assist </a:t>
                      </a:r>
                      <a:r>
                        <a:rPr lang="en-US" sz="1200" dirty="0">
                          <a:effectLst/>
                        </a:rPr>
                        <a:t>in Just-in-time-Training for national ongoing plan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307" marR="61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Managers Provide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Support for Core Course components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Support during continuous learning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307" marR="61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724024" y="161926"/>
            <a:ext cx="5400675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8B8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lang="en-US" sz="32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Roles and Responsibilities</a:t>
            </a:r>
            <a:endParaRPr lang="en-US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083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7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hape 125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8B8"/>
              </a:buClr>
              <a:buSzPct val="25000"/>
              <a:buFont typeface="Calibri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Satellite Training Timeline 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(Updated)</a:t>
            </a:r>
            <a:endParaRPr lang="en-US" sz="2000" b="1" i="0" u="none" strike="noStrike" cap="none" baseline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60313258"/>
              </p:ext>
            </p:extLst>
          </p:nvPr>
        </p:nvGraphicFramePr>
        <p:xfrm>
          <a:off x="118334" y="1371600"/>
          <a:ext cx="8991600" cy="195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Flowchart: Decision 27"/>
          <p:cNvSpPr/>
          <p:nvPr/>
        </p:nvSpPr>
        <p:spPr bwMode="auto">
          <a:xfrm>
            <a:off x="6019800" y="2256964"/>
            <a:ext cx="533400" cy="228600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9" name="Flowchart: Decision 28"/>
          <p:cNvSpPr/>
          <p:nvPr/>
        </p:nvSpPr>
        <p:spPr bwMode="auto">
          <a:xfrm>
            <a:off x="4648200" y="2239216"/>
            <a:ext cx="533400" cy="228600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0" name="Flowchart: Decision 29"/>
          <p:cNvSpPr/>
          <p:nvPr/>
        </p:nvSpPr>
        <p:spPr bwMode="auto">
          <a:xfrm>
            <a:off x="3124200" y="2240275"/>
            <a:ext cx="533400" cy="228600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1" name="Flowchart: Decision 30"/>
          <p:cNvSpPr/>
          <p:nvPr/>
        </p:nvSpPr>
        <p:spPr bwMode="auto">
          <a:xfrm>
            <a:off x="1875865" y="2236232"/>
            <a:ext cx="533400" cy="228600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425" y="3022789"/>
            <a:ext cx="1495650" cy="21282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n-US" sz="14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Basic Remote Sensing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n-US" sz="1400" kern="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Characteristics of Satellites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Pull 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together from 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COMET, VISIT, CIMSS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CIRA, </a:t>
            </a:r>
            <a:r>
              <a:rPr lang="en-US" sz="14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SPoRT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WMO Vlab, etc.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endParaRPr lang="en-US" sz="14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52065" y="3016101"/>
            <a:ext cx="1400735" cy="22082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NWS-Specific development</a:t>
            </a:r>
          </a:p>
          <a:p>
            <a:pPr marL="119063" lvl="0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Arial"/>
                <a:sym typeface="Arial"/>
              </a:rPr>
              <a:t>Initially DNB &amp; NUCAPS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GOES-GOES-R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Use Himawari, MSG &amp; SNPP as examples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Geo vs Polar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Strengths &amp; Weaknesses</a:t>
            </a:r>
            <a:endParaRPr lang="en-US" sz="10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663575" y="1562812"/>
            <a:ext cx="1282552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000335" y="1393535"/>
            <a:ext cx="59503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FY15</a:t>
            </a:r>
            <a:endParaRPr lang="en-US" sz="1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097295" y="1562812"/>
            <a:ext cx="3727115" cy="0"/>
          </a:xfrm>
          <a:prstGeom prst="straightConnector1">
            <a:avLst/>
          </a:prstGeom>
          <a:ln w="190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370576" y="1321815"/>
            <a:ext cx="132921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FY17</a:t>
            </a:r>
          </a:p>
          <a:p>
            <a:pPr algn="ctr"/>
            <a:r>
              <a:rPr lang="en-US" sz="1400" b="1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JPSS </a:t>
            </a:r>
            <a:r>
              <a:rPr lang="en-US" sz="14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Launch</a:t>
            </a:r>
            <a:endParaRPr lang="en-US" sz="12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2089559" y="1562812"/>
            <a:ext cx="1899735" cy="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256210" y="1295400"/>
            <a:ext cx="157171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  <a:sym typeface="Arial"/>
              </a:rPr>
              <a:t>FY16</a:t>
            </a:r>
          </a:p>
          <a:p>
            <a:r>
              <a:rPr lang="en-US" sz="14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  <a:sym typeface="Arial"/>
              </a:rPr>
              <a:t>GOESR Launch</a:t>
            </a:r>
            <a:endParaRPr lang="en-US" sz="14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  <a:sym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81400" y="2206823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Application</a:t>
            </a:r>
            <a:endParaRPr lang="en-US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097753" y="2206823"/>
            <a:ext cx="922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Exercise</a:t>
            </a:r>
            <a:endParaRPr lang="en-US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53200" y="2133600"/>
            <a:ext cx="858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Make it </a:t>
            </a:r>
          </a:p>
          <a:p>
            <a:r>
              <a:rPr lang="en-US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Stick</a:t>
            </a:r>
            <a:endParaRPr lang="en-US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429512" y="3016101"/>
            <a:ext cx="1371088" cy="355481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Forecast/ warning process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Phenomena based</a:t>
            </a:r>
          </a:p>
          <a:p>
            <a:pPr marL="119063" lvl="0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Arial"/>
                <a:sym typeface="Arial"/>
              </a:rPr>
              <a:t>GOES- R Baseline 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  <a:cs typeface="Arial"/>
                <a:sym typeface="Arial"/>
              </a:rPr>
              <a:t>&amp; JPSS </a:t>
            </a: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Arial"/>
                <a:sym typeface="Arial"/>
              </a:rPr>
              <a:t>Operational products &amp; NWS approved RGB’s.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Service areas (severe, winter, hydro, tropical, fire, aviation, etc.)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10-15 minute modules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Techniques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Quick Guides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876800" y="3019425"/>
            <a:ext cx="1447800" cy="182357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Simulations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Local training initiatives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“As it occurs” training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Evolve initial satellite concept of 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operations</a:t>
            </a:r>
            <a:endParaRPr lang="en-US" sz="10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401312" y="3016101"/>
            <a:ext cx="2590288" cy="259301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Reference materials in AWIPS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Repeat…practice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Blogs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Seasonal 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readiness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Peer-to-peer sharing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Storm-of-the month webinars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Demonstrated performance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Continuous Learning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Operations to Research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Optimize implementations for operations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Update for evolving science</a:t>
            </a:r>
          </a:p>
          <a:p>
            <a:pPr marL="119063" indent="-11906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Put in IDSS and WRN context</a:t>
            </a:r>
            <a:endParaRPr lang="en-US" sz="10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79746" y="1393535"/>
            <a:ext cx="149752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FY18 &amp; Beyond</a:t>
            </a:r>
            <a:endParaRPr lang="en-US" sz="1400" b="1" kern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26551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June 2015 -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- -&gt;  </a:t>
            </a:r>
            <a:fld id="{00000000-1234-1234-1234-123412341234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buClr>
                  <a:srgbClr val="000000"/>
                </a:buClr>
                <a:buSzPct val="25000"/>
              </a:pPr>
              <a:t>8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hape 125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8B8"/>
              </a:buClr>
              <a:buSzPct val="25000"/>
              <a:buFont typeface="Calibri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Satellite (GOESR) Training Timeline</a:t>
            </a:r>
            <a:endParaRPr lang="en-US" sz="3200" b="1" i="0" u="none" strike="noStrike" cap="none" baseline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18334" y="1424940"/>
          <a:ext cx="8991600" cy="195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2" name="Straight Arrow Connector 51"/>
          <p:cNvCxnSpPr/>
          <p:nvPr/>
        </p:nvCxnSpPr>
        <p:spPr>
          <a:xfrm>
            <a:off x="533400" y="1616152"/>
            <a:ext cx="1282552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14400" y="1446875"/>
            <a:ext cx="59503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kern="0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FY15</a:t>
            </a:r>
            <a:endParaRPr lang="en-US" sz="1600" b="1" kern="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869180" y="1615440"/>
            <a:ext cx="3436620" cy="712"/>
          </a:xfrm>
          <a:prstGeom prst="straightConnector1">
            <a:avLst/>
          </a:prstGeom>
          <a:ln w="190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858723" y="1309715"/>
            <a:ext cx="109833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FY17 &amp; Beyond</a:t>
            </a:r>
            <a:endParaRPr lang="en-US" sz="1600" b="1" kern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946127" y="1616152"/>
            <a:ext cx="1550533" cy="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280410" y="1320820"/>
            <a:ext cx="8590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FY16</a:t>
            </a:r>
          </a:p>
          <a:p>
            <a:pPr algn="ctr"/>
            <a:r>
              <a:rPr lang="en-US" sz="1600" b="1" kern="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Launch</a:t>
            </a:r>
            <a:endParaRPr lang="en-US" sz="1600" b="1" kern="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88080" y="2260163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Application</a:t>
            </a:r>
            <a:endParaRPr lang="en-US" sz="1400" b="1" i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39113" y="2222063"/>
            <a:ext cx="1173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Prerequisites</a:t>
            </a:r>
            <a:endParaRPr lang="en-US" sz="1400" b="1" i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70975" y="2065020"/>
            <a:ext cx="858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Making it </a:t>
            </a:r>
          </a:p>
          <a:p>
            <a:pPr algn="ctr"/>
            <a:r>
              <a:rPr lang="en-US" sz="1400" b="1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Stick</a:t>
            </a:r>
            <a:endParaRPr lang="en-US" sz="1400" b="1" i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60938" y="1440180"/>
            <a:ext cx="803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Data?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70733" y="2244923"/>
            <a:ext cx="1173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Foundation</a:t>
            </a:r>
            <a:endParaRPr lang="en-US" sz="1400" b="1" i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34913" y="2252543"/>
            <a:ext cx="868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Exercise</a:t>
            </a:r>
            <a:endParaRPr lang="en-US" sz="1400" b="1" i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94321" y="2156460"/>
            <a:ext cx="1074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Continuous Learning</a:t>
            </a:r>
            <a:endParaRPr lang="en-US" sz="1400" b="1" i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" y="3135392"/>
            <a:ext cx="2689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Training stages 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333500" y="3725317"/>
            <a:ext cx="4572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Prerequisites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overall basics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Foundation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satellite specifics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Application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operational setting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Exercise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simulations, practice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Making it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Stick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multi-situational, sharing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Continuous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Learning – evolve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update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872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June 2015 -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- -&gt;  </a:t>
            </a:r>
            <a:fld id="{00000000-1234-1234-1234-123412341234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buClr>
                  <a:srgbClr val="000000"/>
                </a:buClr>
                <a:buSzPct val="25000"/>
              </a:pPr>
              <a:t>9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hape 125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buSzPct val="25000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Satellite (JPSS) Training Timeline</a:t>
            </a:r>
            <a:endParaRPr lang="en-US" sz="3200" b="1" i="0" u="none" strike="noStrike" cap="none" baseline="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18334" y="1424940"/>
          <a:ext cx="8991600" cy="195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2" name="Straight Arrow Connector 51"/>
          <p:cNvCxnSpPr/>
          <p:nvPr/>
        </p:nvCxnSpPr>
        <p:spPr>
          <a:xfrm>
            <a:off x="533400" y="1616152"/>
            <a:ext cx="1282552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14400" y="1446875"/>
            <a:ext cx="59503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kern="0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FY16</a:t>
            </a:r>
            <a:endParaRPr lang="en-US" sz="1600" b="1" kern="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869180" y="1615440"/>
            <a:ext cx="3436620" cy="712"/>
          </a:xfrm>
          <a:prstGeom prst="straightConnector1">
            <a:avLst/>
          </a:prstGeom>
          <a:ln w="190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858723" y="1309715"/>
            <a:ext cx="109833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FY18 &amp; Beyond</a:t>
            </a:r>
            <a:endParaRPr lang="en-US" sz="1600" b="1" kern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1946127" y="1615440"/>
            <a:ext cx="2652767" cy="712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818292" y="1320820"/>
            <a:ext cx="8590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FY17</a:t>
            </a:r>
          </a:p>
          <a:p>
            <a:pPr algn="ctr"/>
            <a:r>
              <a:rPr lang="en-US" sz="1600" b="1" kern="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Launch</a:t>
            </a:r>
            <a:endParaRPr lang="en-US" sz="1600" b="1" kern="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88080" y="2260163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Application</a:t>
            </a:r>
            <a:endParaRPr lang="en-US" sz="1400" b="1" i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39113" y="2222063"/>
            <a:ext cx="1173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Prerequisites</a:t>
            </a:r>
            <a:endParaRPr lang="en-US" sz="1400" b="1" i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70975" y="2065020"/>
            <a:ext cx="858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Making it </a:t>
            </a:r>
          </a:p>
          <a:p>
            <a:pPr algn="ctr"/>
            <a:r>
              <a:rPr lang="en-US" sz="1400" b="1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Stick</a:t>
            </a:r>
            <a:endParaRPr lang="en-US" sz="1400" b="1" i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70733" y="2244923"/>
            <a:ext cx="1173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Foundation</a:t>
            </a:r>
            <a:endParaRPr lang="en-US" sz="1400" b="1" i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34913" y="2252543"/>
            <a:ext cx="868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Exercise</a:t>
            </a:r>
            <a:endParaRPr lang="en-US" sz="1400" b="1" i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94321" y="2156460"/>
            <a:ext cx="1074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Continuous Learning</a:t>
            </a:r>
            <a:endParaRPr lang="en-US" sz="1400" b="1" i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" y="3135392"/>
            <a:ext cx="2689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Training stages 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333499" y="3725317"/>
            <a:ext cx="523747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Prerequisites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overall basics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Foundation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satellite specifics - SNPP Underway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Application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operational setting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Exercise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simulations, practice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Making it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Stick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multi-situational, sharing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Continuous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Learning – evolve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update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7840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vany-Sullivan 1-21-14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6773</TotalTime>
  <Words>1847</Words>
  <Application>Microsoft Office PowerPoint</Application>
  <PresentationFormat>On-screen Show (4:3)</PresentationFormat>
  <Paragraphs>580</Paragraphs>
  <Slides>24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Devany-Sullivan 1-21-14</vt:lpstr>
      <vt:lpstr>NOAA/NWS Satellite Training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Satellite Training Timeline (Updated)</vt:lpstr>
      <vt:lpstr>Satellite (GOESR) Training Timeline</vt:lpstr>
      <vt:lpstr>Satellite (JPSS) Training Timeline</vt:lpstr>
      <vt:lpstr>NOAA/NWS Satellite Training Plan</vt:lpstr>
      <vt:lpstr>NOAA/NWS Satellite Training Plan</vt:lpstr>
      <vt:lpstr>PowerPoint Presentation</vt:lpstr>
      <vt:lpstr>Satellite (GOESR) Training Timeline</vt:lpstr>
      <vt:lpstr>Satellite (GOESR) Training Timeline</vt:lpstr>
      <vt:lpstr>NOAA/NWS Satellite Training Plan</vt:lpstr>
      <vt:lpstr>Satellite (GOESR) Training Timeline</vt:lpstr>
      <vt:lpstr>NOAA/NWS Satellite Training Plan</vt:lpstr>
      <vt:lpstr>Satellite (GOESR) Training Timeline</vt:lpstr>
      <vt:lpstr>NOAA/NWS Satellite Training Plan</vt:lpstr>
      <vt:lpstr>Satellite (GOESR) Training Timeline</vt:lpstr>
      <vt:lpstr>NOAA/NWS Satellite Training Plan</vt:lpstr>
      <vt:lpstr>NOAA/NWS Satellite Training Plan</vt:lpstr>
      <vt:lpstr>Satellite (GOESR) Training Timeline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Motta</dc:creator>
  <cp:lastModifiedBy>fyffe</cp:lastModifiedBy>
  <cp:revision>294</cp:revision>
  <cp:lastPrinted>2015-06-13T18:20:02Z</cp:lastPrinted>
  <dcterms:created xsi:type="dcterms:W3CDTF">2015-02-25T15:49:59Z</dcterms:created>
  <dcterms:modified xsi:type="dcterms:W3CDTF">2015-06-15T17:32:18Z</dcterms:modified>
</cp:coreProperties>
</file>