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notesSlides/notesSlide2.xml" ContentType="application/vnd.openxmlformats-officedocument.presentationml.notesSlide+xml"/>
  <Override PartName="/ppt/diagrams/colors1.xml" ContentType="application/vnd.openxmlformats-officedocument.drawingml.diagramColors+xml"/>
  <Override PartName="/ppt/diagrams/drawing2.xml" ContentType="application/vnd.ms-office.drawingml.diagramDrawing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diagrams/quickStyle2.xml" ContentType="application/vnd.openxmlformats-officedocument.drawingml.diagramStyl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Default Extension="tiff" ContentType="image/tiff"/>
  <Override PartName="/ppt/notesSlides/notesSlide11.xml" ContentType="application/vnd.openxmlformats-officedocument.presentationml.notesSlide+xml"/>
  <Override PartName="/ppt/diagrams/layout2.xml" ContentType="application/vnd.openxmlformats-officedocument.drawingml.diagramLayout+xml"/>
  <Override PartName="/ppt/diagrams/layout1.xml" ContentType="application/vnd.openxmlformats-officedocument.drawingml.diagramLayout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diagrams/data2.xml" ContentType="application/vnd.openxmlformats-officedocument.drawingml.diagramData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diagrams/data1.xml" ContentType="application/vnd.openxmlformats-officedocument.drawingml.diagramData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diagrams/colors2.xml" ContentType="application/vnd.openxmlformats-officedocument.drawingml.diagramColors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diagrams/drawing1.xml" ContentType="application/vnd.ms-office.drawingml.diagramDrawing+xml"/>
  <Override PartName="/ppt/drawings/drawing1.xml" ContentType="application/vnd.openxmlformats-officedocument.drawingml.chartshap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64" r:id="rId2"/>
    <p:sldId id="267" r:id="rId3"/>
    <p:sldId id="269" r:id="rId4"/>
    <p:sldId id="270" r:id="rId5"/>
    <p:sldId id="271" r:id="rId6"/>
    <p:sldId id="282" r:id="rId7"/>
    <p:sldId id="272" r:id="rId8"/>
    <p:sldId id="287" r:id="rId9"/>
    <p:sldId id="283" r:id="rId10"/>
    <p:sldId id="284" r:id="rId11"/>
    <p:sldId id="285" r:id="rId12"/>
    <p:sldId id="288" r:id="rId13"/>
    <p:sldId id="289" r:id="rId14"/>
    <p:sldId id="290" r:id="rId15"/>
    <p:sldId id="291" r:id="rId1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75311" autoAdjust="0"/>
  </p:normalViewPr>
  <p:slideViewPr>
    <p:cSldViewPr>
      <p:cViewPr>
        <p:scale>
          <a:sx n="49" d="100"/>
          <a:sy n="49" d="100"/>
        </p:scale>
        <p:origin x="-2333" y="-113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>
        <p:scale>
          <a:sx n="100" d="100"/>
          <a:sy n="100" d="100"/>
        </p:scale>
        <p:origin x="-2323" y="-58"/>
      </p:cViewPr>
      <p:guideLst>
        <p:guide orient="horz" pos="2880"/>
        <p:guide pos="2160"/>
      </p:guideLst>
    </p:cSldViewPr>
  </p:notes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oleObject" Target="file:///C:\Users\shobhak\AppData\Local\Temp\1\BS_AF_MatchedRST_xyz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chart>
    <c:plotArea>
      <c:layout>
        <c:manualLayout>
          <c:layoutTarget val="inner"/>
          <c:xMode val="edge"/>
          <c:yMode val="edge"/>
          <c:x val="0.12659452007078015"/>
          <c:y val="3.7335075965210712E-2"/>
          <c:w val="0.82811289864976623"/>
          <c:h val="0.81371045371725559"/>
        </c:manualLayout>
      </c:layout>
      <c:scatterChart>
        <c:scatterStyle val="lineMarker"/>
        <c:ser>
          <c:idx val="0"/>
          <c:order val="0"/>
          <c:tx>
            <c:strRef>
              <c:f>Sheet1!$M$1</c:f>
              <c:strCache>
                <c:ptCount val="1"/>
                <c:pt idx="0">
                  <c:v>Burned Area(km2)</c:v>
                </c:pt>
              </c:strCache>
            </c:strRef>
          </c:tx>
          <c:spPr>
            <a:ln w="28575">
              <a:noFill/>
            </a:ln>
          </c:spPr>
          <c:marker>
            <c:symbol val="circle"/>
            <c:size val="4"/>
          </c:marker>
          <c:xVal>
            <c:numRef>
              <c:f>Sheet1!$L$2:$L$259</c:f>
              <c:numCache>
                <c:formatCode>General</c:formatCode>
                <c:ptCount val="258"/>
                <c:pt idx="0">
                  <c:v>19</c:v>
                </c:pt>
                <c:pt idx="1">
                  <c:v>2</c:v>
                </c:pt>
                <c:pt idx="2">
                  <c:v>2</c:v>
                </c:pt>
                <c:pt idx="3">
                  <c:v>1</c:v>
                </c:pt>
                <c:pt idx="4">
                  <c:v>5</c:v>
                </c:pt>
                <c:pt idx="5">
                  <c:v>5</c:v>
                </c:pt>
                <c:pt idx="6">
                  <c:v>6</c:v>
                </c:pt>
                <c:pt idx="7">
                  <c:v>4</c:v>
                </c:pt>
                <c:pt idx="8">
                  <c:v>5</c:v>
                </c:pt>
                <c:pt idx="9">
                  <c:v>1</c:v>
                </c:pt>
                <c:pt idx="10">
                  <c:v>2</c:v>
                </c:pt>
                <c:pt idx="11">
                  <c:v>1</c:v>
                </c:pt>
                <c:pt idx="12">
                  <c:v>2</c:v>
                </c:pt>
                <c:pt idx="13">
                  <c:v>1</c:v>
                </c:pt>
                <c:pt idx="14">
                  <c:v>4</c:v>
                </c:pt>
                <c:pt idx="15">
                  <c:v>5</c:v>
                </c:pt>
                <c:pt idx="16">
                  <c:v>2</c:v>
                </c:pt>
                <c:pt idx="17">
                  <c:v>5</c:v>
                </c:pt>
                <c:pt idx="18">
                  <c:v>12</c:v>
                </c:pt>
                <c:pt idx="19">
                  <c:v>1</c:v>
                </c:pt>
                <c:pt idx="20">
                  <c:v>5</c:v>
                </c:pt>
                <c:pt idx="21">
                  <c:v>2</c:v>
                </c:pt>
                <c:pt idx="22">
                  <c:v>2</c:v>
                </c:pt>
                <c:pt idx="23">
                  <c:v>4</c:v>
                </c:pt>
                <c:pt idx="24">
                  <c:v>1</c:v>
                </c:pt>
                <c:pt idx="25">
                  <c:v>4</c:v>
                </c:pt>
                <c:pt idx="26">
                  <c:v>9</c:v>
                </c:pt>
                <c:pt idx="27">
                  <c:v>8</c:v>
                </c:pt>
                <c:pt idx="28">
                  <c:v>10</c:v>
                </c:pt>
                <c:pt idx="29">
                  <c:v>2</c:v>
                </c:pt>
                <c:pt idx="30">
                  <c:v>4</c:v>
                </c:pt>
                <c:pt idx="31">
                  <c:v>2</c:v>
                </c:pt>
                <c:pt idx="32">
                  <c:v>5</c:v>
                </c:pt>
                <c:pt idx="33">
                  <c:v>9</c:v>
                </c:pt>
                <c:pt idx="34">
                  <c:v>1</c:v>
                </c:pt>
                <c:pt idx="35">
                  <c:v>2</c:v>
                </c:pt>
                <c:pt idx="36">
                  <c:v>2</c:v>
                </c:pt>
                <c:pt idx="37">
                  <c:v>2</c:v>
                </c:pt>
                <c:pt idx="38">
                  <c:v>15</c:v>
                </c:pt>
                <c:pt idx="39">
                  <c:v>7</c:v>
                </c:pt>
                <c:pt idx="40">
                  <c:v>4</c:v>
                </c:pt>
                <c:pt idx="41">
                  <c:v>4</c:v>
                </c:pt>
                <c:pt idx="42">
                  <c:v>1</c:v>
                </c:pt>
                <c:pt idx="43">
                  <c:v>2</c:v>
                </c:pt>
                <c:pt idx="44">
                  <c:v>7</c:v>
                </c:pt>
                <c:pt idx="45">
                  <c:v>7</c:v>
                </c:pt>
                <c:pt idx="46">
                  <c:v>3</c:v>
                </c:pt>
                <c:pt idx="47">
                  <c:v>5</c:v>
                </c:pt>
                <c:pt idx="48">
                  <c:v>1</c:v>
                </c:pt>
                <c:pt idx="49">
                  <c:v>9</c:v>
                </c:pt>
                <c:pt idx="50">
                  <c:v>1</c:v>
                </c:pt>
                <c:pt idx="51">
                  <c:v>1</c:v>
                </c:pt>
                <c:pt idx="52">
                  <c:v>1</c:v>
                </c:pt>
                <c:pt idx="53">
                  <c:v>3</c:v>
                </c:pt>
                <c:pt idx="54">
                  <c:v>3</c:v>
                </c:pt>
                <c:pt idx="55">
                  <c:v>2</c:v>
                </c:pt>
                <c:pt idx="56">
                  <c:v>8</c:v>
                </c:pt>
                <c:pt idx="57">
                  <c:v>20</c:v>
                </c:pt>
                <c:pt idx="58">
                  <c:v>6</c:v>
                </c:pt>
                <c:pt idx="59">
                  <c:v>11</c:v>
                </c:pt>
                <c:pt idx="60">
                  <c:v>3</c:v>
                </c:pt>
                <c:pt idx="61">
                  <c:v>1</c:v>
                </c:pt>
                <c:pt idx="62">
                  <c:v>3</c:v>
                </c:pt>
                <c:pt idx="63">
                  <c:v>1</c:v>
                </c:pt>
                <c:pt idx="64">
                  <c:v>2</c:v>
                </c:pt>
                <c:pt idx="65">
                  <c:v>1</c:v>
                </c:pt>
                <c:pt idx="66">
                  <c:v>8</c:v>
                </c:pt>
                <c:pt idx="67">
                  <c:v>3</c:v>
                </c:pt>
                <c:pt idx="68">
                  <c:v>1</c:v>
                </c:pt>
                <c:pt idx="69">
                  <c:v>1</c:v>
                </c:pt>
                <c:pt idx="70">
                  <c:v>1</c:v>
                </c:pt>
                <c:pt idx="71">
                  <c:v>3</c:v>
                </c:pt>
                <c:pt idx="72">
                  <c:v>7</c:v>
                </c:pt>
                <c:pt idx="73">
                  <c:v>5</c:v>
                </c:pt>
                <c:pt idx="74">
                  <c:v>10</c:v>
                </c:pt>
                <c:pt idx="75">
                  <c:v>3</c:v>
                </c:pt>
                <c:pt idx="76">
                  <c:v>3</c:v>
                </c:pt>
                <c:pt idx="77">
                  <c:v>1</c:v>
                </c:pt>
                <c:pt idx="78">
                  <c:v>7</c:v>
                </c:pt>
                <c:pt idx="79">
                  <c:v>1</c:v>
                </c:pt>
                <c:pt idx="80">
                  <c:v>1</c:v>
                </c:pt>
                <c:pt idx="81">
                  <c:v>11</c:v>
                </c:pt>
                <c:pt idx="82">
                  <c:v>4</c:v>
                </c:pt>
                <c:pt idx="83">
                  <c:v>5</c:v>
                </c:pt>
                <c:pt idx="84">
                  <c:v>5</c:v>
                </c:pt>
                <c:pt idx="85">
                  <c:v>2</c:v>
                </c:pt>
                <c:pt idx="86">
                  <c:v>3</c:v>
                </c:pt>
                <c:pt idx="87">
                  <c:v>2</c:v>
                </c:pt>
                <c:pt idx="88">
                  <c:v>1</c:v>
                </c:pt>
                <c:pt idx="89">
                  <c:v>1</c:v>
                </c:pt>
                <c:pt idx="90">
                  <c:v>3</c:v>
                </c:pt>
                <c:pt idx="91">
                  <c:v>5</c:v>
                </c:pt>
                <c:pt idx="92">
                  <c:v>2</c:v>
                </c:pt>
                <c:pt idx="93">
                  <c:v>1</c:v>
                </c:pt>
                <c:pt idx="94">
                  <c:v>4</c:v>
                </c:pt>
                <c:pt idx="95">
                  <c:v>1</c:v>
                </c:pt>
                <c:pt idx="96">
                  <c:v>2</c:v>
                </c:pt>
                <c:pt idx="97">
                  <c:v>2</c:v>
                </c:pt>
                <c:pt idx="98">
                  <c:v>1</c:v>
                </c:pt>
                <c:pt idx="99">
                  <c:v>2</c:v>
                </c:pt>
                <c:pt idx="100">
                  <c:v>2</c:v>
                </c:pt>
                <c:pt idx="101">
                  <c:v>5</c:v>
                </c:pt>
                <c:pt idx="102">
                  <c:v>8</c:v>
                </c:pt>
                <c:pt idx="103">
                  <c:v>1</c:v>
                </c:pt>
                <c:pt idx="104">
                  <c:v>1</c:v>
                </c:pt>
                <c:pt idx="105">
                  <c:v>6</c:v>
                </c:pt>
                <c:pt idx="106">
                  <c:v>1</c:v>
                </c:pt>
                <c:pt idx="107">
                  <c:v>1</c:v>
                </c:pt>
                <c:pt idx="108">
                  <c:v>2</c:v>
                </c:pt>
                <c:pt idx="109">
                  <c:v>1</c:v>
                </c:pt>
                <c:pt idx="110">
                  <c:v>2</c:v>
                </c:pt>
                <c:pt idx="111">
                  <c:v>1</c:v>
                </c:pt>
                <c:pt idx="112">
                  <c:v>3</c:v>
                </c:pt>
                <c:pt idx="113">
                  <c:v>2</c:v>
                </c:pt>
                <c:pt idx="114">
                  <c:v>6</c:v>
                </c:pt>
                <c:pt idx="115">
                  <c:v>6</c:v>
                </c:pt>
                <c:pt idx="116">
                  <c:v>6</c:v>
                </c:pt>
                <c:pt idx="117">
                  <c:v>1</c:v>
                </c:pt>
                <c:pt idx="118">
                  <c:v>4</c:v>
                </c:pt>
                <c:pt idx="119">
                  <c:v>1</c:v>
                </c:pt>
                <c:pt idx="120">
                  <c:v>1</c:v>
                </c:pt>
                <c:pt idx="121">
                  <c:v>1</c:v>
                </c:pt>
                <c:pt idx="122">
                  <c:v>3</c:v>
                </c:pt>
                <c:pt idx="123">
                  <c:v>2</c:v>
                </c:pt>
                <c:pt idx="124">
                  <c:v>4</c:v>
                </c:pt>
                <c:pt idx="125">
                  <c:v>8</c:v>
                </c:pt>
                <c:pt idx="126">
                  <c:v>1</c:v>
                </c:pt>
                <c:pt idx="127">
                  <c:v>3</c:v>
                </c:pt>
                <c:pt idx="128">
                  <c:v>1</c:v>
                </c:pt>
                <c:pt idx="129">
                  <c:v>7</c:v>
                </c:pt>
                <c:pt idx="130">
                  <c:v>4</c:v>
                </c:pt>
                <c:pt idx="131">
                  <c:v>4</c:v>
                </c:pt>
                <c:pt idx="132">
                  <c:v>1</c:v>
                </c:pt>
                <c:pt idx="133">
                  <c:v>1</c:v>
                </c:pt>
                <c:pt idx="134">
                  <c:v>10</c:v>
                </c:pt>
                <c:pt idx="135">
                  <c:v>2</c:v>
                </c:pt>
                <c:pt idx="136">
                  <c:v>1</c:v>
                </c:pt>
                <c:pt idx="137">
                  <c:v>4</c:v>
                </c:pt>
                <c:pt idx="138">
                  <c:v>1</c:v>
                </c:pt>
                <c:pt idx="139">
                  <c:v>4</c:v>
                </c:pt>
                <c:pt idx="140">
                  <c:v>27</c:v>
                </c:pt>
                <c:pt idx="141">
                  <c:v>7</c:v>
                </c:pt>
                <c:pt idx="142">
                  <c:v>1</c:v>
                </c:pt>
                <c:pt idx="143">
                  <c:v>5</c:v>
                </c:pt>
                <c:pt idx="144">
                  <c:v>3</c:v>
                </c:pt>
                <c:pt idx="145">
                  <c:v>9</c:v>
                </c:pt>
                <c:pt idx="146">
                  <c:v>314</c:v>
                </c:pt>
                <c:pt idx="147">
                  <c:v>1</c:v>
                </c:pt>
                <c:pt idx="148">
                  <c:v>8</c:v>
                </c:pt>
                <c:pt idx="149">
                  <c:v>7</c:v>
                </c:pt>
                <c:pt idx="150">
                  <c:v>2</c:v>
                </c:pt>
                <c:pt idx="151">
                  <c:v>6</c:v>
                </c:pt>
                <c:pt idx="152">
                  <c:v>2</c:v>
                </c:pt>
                <c:pt idx="153">
                  <c:v>23</c:v>
                </c:pt>
                <c:pt idx="154">
                  <c:v>14</c:v>
                </c:pt>
                <c:pt idx="155">
                  <c:v>7</c:v>
                </c:pt>
                <c:pt idx="156">
                  <c:v>133</c:v>
                </c:pt>
                <c:pt idx="157">
                  <c:v>4</c:v>
                </c:pt>
                <c:pt idx="158">
                  <c:v>27</c:v>
                </c:pt>
                <c:pt idx="159">
                  <c:v>2</c:v>
                </c:pt>
                <c:pt idx="160">
                  <c:v>464</c:v>
                </c:pt>
                <c:pt idx="161">
                  <c:v>1</c:v>
                </c:pt>
                <c:pt idx="162">
                  <c:v>8</c:v>
                </c:pt>
                <c:pt idx="163">
                  <c:v>7</c:v>
                </c:pt>
                <c:pt idx="164">
                  <c:v>7</c:v>
                </c:pt>
                <c:pt idx="165">
                  <c:v>2</c:v>
                </c:pt>
                <c:pt idx="166">
                  <c:v>4</c:v>
                </c:pt>
                <c:pt idx="167">
                  <c:v>4</c:v>
                </c:pt>
                <c:pt idx="168">
                  <c:v>3</c:v>
                </c:pt>
                <c:pt idx="169">
                  <c:v>3</c:v>
                </c:pt>
                <c:pt idx="170">
                  <c:v>4</c:v>
                </c:pt>
                <c:pt idx="171">
                  <c:v>2</c:v>
                </c:pt>
                <c:pt idx="172">
                  <c:v>48</c:v>
                </c:pt>
                <c:pt idx="173">
                  <c:v>23</c:v>
                </c:pt>
                <c:pt idx="174">
                  <c:v>8</c:v>
                </c:pt>
                <c:pt idx="175">
                  <c:v>7</c:v>
                </c:pt>
                <c:pt idx="176">
                  <c:v>39</c:v>
                </c:pt>
                <c:pt idx="177">
                  <c:v>2</c:v>
                </c:pt>
                <c:pt idx="178">
                  <c:v>2</c:v>
                </c:pt>
                <c:pt idx="179">
                  <c:v>6</c:v>
                </c:pt>
                <c:pt idx="180">
                  <c:v>7</c:v>
                </c:pt>
                <c:pt idx="181">
                  <c:v>154</c:v>
                </c:pt>
                <c:pt idx="182">
                  <c:v>14</c:v>
                </c:pt>
                <c:pt idx="183">
                  <c:v>126</c:v>
                </c:pt>
                <c:pt idx="184">
                  <c:v>5</c:v>
                </c:pt>
                <c:pt idx="185">
                  <c:v>13</c:v>
                </c:pt>
                <c:pt idx="186">
                  <c:v>18</c:v>
                </c:pt>
                <c:pt idx="187">
                  <c:v>1</c:v>
                </c:pt>
                <c:pt idx="188">
                  <c:v>5</c:v>
                </c:pt>
                <c:pt idx="189">
                  <c:v>44</c:v>
                </c:pt>
                <c:pt idx="190">
                  <c:v>1</c:v>
                </c:pt>
                <c:pt idx="191">
                  <c:v>5</c:v>
                </c:pt>
                <c:pt idx="192">
                  <c:v>1</c:v>
                </c:pt>
                <c:pt idx="193">
                  <c:v>9</c:v>
                </c:pt>
                <c:pt idx="194">
                  <c:v>9</c:v>
                </c:pt>
                <c:pt idx="195">
                  <c:v>4</c:v>
                </c:pt>
                <c:pt idx="196">
                  <c:v>1</c:v>
                </c:pt>
                <c:pt idx="197">
                  <c:v>19</c:v>
                </c:pt>
                <c:pt idx="198">
                  <c:v>44</c:v>
                </c:pt>
                <c:pt idx="199">
                  <c:v>284</c:v>
                </c:pt>
                <c:pt idx="200">
                  <c:v>6</c:v>
                </c:pt>
                <c:pt idx="201">
                  <c:v>602</c:v>
                </c:pt>
                <c:pt idx="202">
                  <c:v>3</c:v>
                </c:pt>
                <c:pt idx="203">
                  <c:v>156</c:v>
                </c:pt>
                <c:pt idx="204">
                  <c:v>630</c:v>
                </c:pt>
                <c:pt idx="205">
                  <c:v>133</c:v>
                </c:pt>
                <c:pt idx="206">
                  <c:v>41</c:v>
                </c:pt>
                <c:pt idx="207">
                  <c:v>27</c:v>
                </c:pt>
                <c:pt idx="208">
                  <c:v>18</c:v>
                </c:pt>
                <c:pt idx="209">
                  <c:v>2</c:v>
                </c:pt>
                <c:pt idx="210">
                  <c:v>158</c:v>
                </c:pt>
                <c:pt idx="211">
                  <c:v>56</c:v>
                </c:pt>
                <c:pt idx="212">
                  <c:v>14</c:v>
                </c:pt>
                <c:pt idx="213">
                  <c:v>21</c:v>
                </c:pt>
                <c:pt idx="214">
                  <c:v>4</c:v>
                </c:pt>
                <c:pt idx="215">
                  <c:v>197</c:v>
                </c:pt>
                <c:pt idx="216">
                  <c:v>38</c:v>
                </c:pt>
                <c:pt idx="217">
                  <c:v>23</c:v>
                </c:pt>
                <c:pt idx="218">
                  <c:v>4</c:v>
                </c:pt>
                <c:pt idx="219">
                  <c:v>164</c:v>
                </c:pt>
                <c:pt idx="220">
                  <c:v>59</c:v>
                </c:pt>
                <c:pt idx="221">
                  <c:v>93</c:v>
                </c:pt>
                <c:pt idx="222">
                  <c:v>80</c:v>
                </c:pt>
                <c:pt idx="223">
                  <c:v>74</c:v>
                </c:pt>
                <c:pt idx="224">
                  <c:v>1</c:v>
                </c:pt>
                <c:pt idx="225">
                  <c:v>1</c:v>
                </c:pt>
                <c:pt idx="226">
                  <c:v>14</c:v>
                </c:pt>
                <c:pt idx="227">
                  <c:v>11</c:v>
                </c:pt>
                <c:pt idx="228">
                  <c:v>91</c:v>
                </c:pt>
                <c:pt idx="229">
                  <c:v>4</c:v>
                </c:pt>
                <c:pt idx="230">
                  <c:v>23</c:v>
                </c:pt>
                <c:pt idx="231">
                  <c:v>54</c:v>
                </c:pt>
                <c:pt idx="232">
                  <c:v>383</c:v>
                </c:pt>
                <c:pt idx="233">
                  <c:v>1</c:v>
                </c:pt>
                <c:pt idx="234">
                  <c:v>207</c:v>
                </c:pt>
                <c:pt idx="235">
                  <c:v>1</c:v>
                </c:pt>
                <c:pt idx="236">
                  <c:v>21</c:v>
                </c:pt>
                <c:pt idx="237">
                  <c:v>27</c:v>
                </c:pt>
                <c:pt idx="238">
                  <c:v>9</c:v>
                </c:pt>
                <c:pt idx="239">
                  <c:v>68</c:v>
                </c:pt>
                <c:pt idx="240">
                  <c:v>1</c:v>
                </c:pt>
                <c:pt idx="241">
                  <c:v>13</c:v>
                </c:pt>
                <c:pt idx="242">
                  <c:v>3</c:v>
                </c:pt>
                <c:pt idx="243">
                  <c:v>19</c:v>
                </c:pt>
                <c:pt idx="244">
                  <c:v>63</c:v>
                </c:pt>
                <c:pt idx="245">
                  <c:v>10</c:v>
                </c:pt>
                <c:pt idx="246">
                  <c:v>246</c:v>
                </c:pt>
                <c:pt idx="247">
                  <c:v>10</c:v>
                </c:pt>
                <c:pt idx="248">
                  <c:v>81</c:v>
                </c:pt>
                <c:pt idx="249">
                  <c:v>27</c:v>
                </c:pt>
                <c:pt idx="250">
                  <c:v>119</c:v>
                </c:pt>
                <c:pt idx="251">
                  <c:v>8</c:v>
                </c:pt>
                <c:pt idx="252">
                  <c:v>242</c:v>
                </c:pt>
                <c:pt idx="253">
                  <c:v>3</c:v>
                </c:pt>
                <c:pt idx="254">
                  <c:v>1</c:v>
                </c:pt>
                <c:pt idx="255">
                  <c:v>6</c:v>
                </c:pt>
                <c:pt idx="256">
                  <c:v>4</c:v>
                </c:pt>
                <c:pt idx="257">
                  <c:v>8</c:v>
                </c:pt>
              </c:numCache>
            </c:numRef>
          </c:xVal>
          <c:yVal>
            <c:numRef>
              <c:f>Sheet1!$M$2:$M$259</c:f>
              <c:numCache>
                <c:formatCode>General</c:formatCode>
                <c:ptCount val="258"/>
                <c:pt idx="0">
                  <c:v>60.507899999999999</c:v>
                </c:pt>
                <c:pt idx="1">
                  <c:v>14.152500000000018</c:v>
                </c:pt>
                <c:pt idx="2">
                  <c:v>2.3516999999999957</c:v>
                </c:pt>
                <c:pt idx="3">
                  <c:v>2.0573999999999999</c:v>
                </c:pt>
                <c:pt idx="4">
                  <c:v>7.3700999999999999</c:v>
                </c:pt>
                <c:pt idx="5">
                  <c:v>3.2229000000000001</c:v>
                </c:pt>
                <c:pt idx="6">
                  <c:v>2.3075999999999999</c:v>
                </c:pt>
                <c:pt idx="7">
                  <c:v>4.1723999999999997</c:v>
                </c:pt>
                <c:pt idx="8">
                  <c:v>5.4207000000000001</c:v>
                </c:pt>
                <c:pt idx="9">
                  <c:v>1.629</c:v>
                </c:pt>
                <c:pt idx="10">
                  <c:v>3.1221000000000001</c:v>
                </c:pt>
                <c:pt idx="11">
                  <c:v>5.3666999999999998</c:v>
                </c:pt>
                <c:pt idx="12">
                  <c:v>3.4991999999999988</c:v>
                </c:pt>
                <c:pt idx="13">
                  <c:v>7.6283999999999965</c:v>
                </c:pt>
                <c:pt idx="14">
                  <c:v>4.3343999999999996</c:v>
                </c:pt>
                <c:pt idx="15">
                  <c:v>3.9645000000000001</c:v>
                </c:pt>
                <c:pt idx="16">
                  <c:v>1.2311999999999976</c:v>
                </c:pt>
                <c:pt idx="17">
                  <c:v>7.6427999999999985</c:v>
                </c:pt>
                <c:pt idx="18">
                  <c:v>9.0242999999999984</c:v>
                </c:pt>
                <c:pt idx="19">
                  <c:v>2.1573000000000002</c:v>
                </c:pt>
                <c:pt idx="20">
                  <c:v>19.954799999999963</c:v>
                </c:pt>
                <c:pt idx="21">
                  <c:v>5.3918999999999997</c:v>
                </c:pt>
                <c:pt idx="22">
                  <c:v>2.9708999999999977</c:v>
                </c:pt>
                <c:pt idx="23">
                  <c:v>7.6797000000000004</c:v>
                </c:pt>
                <c:pt idx="24">
                  <c:v>20.802600000000002</c:v>
                </c:pt>
                <c:pt idx="25">
                  <c:v>10.007100000000001</c:v>
                </c:pt>
                <c:pt idx="26">
                  <c:v>12.4038</c:v>
                </c:pt>
                <c:pt idx="27">
                  <c:v>8.5590000000000028</c:v>
                </c:pt>
                <c:pt idx="28">
                  <c:v>50.857199999999999</c:v>
                </c:pt>
                <c:pt idx="29">
                  <c:v>3.8195999999999977</c:v>
                </c:pt>
                <c:pt idx="30">
                  <c:v>8.9658000000000175</c:v>
                </c:pt>
                <c:pt idx="31">
                  <c:v>5.4135</c:v>
                </c:pt>
                <c:pt idx="32">
                  <c:v>5.3450999999999995</c:v>
                </c:pt>
                <c:pt idx="33">
                  <c:v>14.360400000000018</c:v>
                </c:pt>
                <c:pt idx="34">
                  <c:v>4.2435</c:v>
                </c:pt>
                <c:pt idx="35">
                  <c:v>2.5712999999999977</c:v>
                </c:pt>
                <c:pt idx="36">
                  <c:v>4.0157999999999996</c:v>
                </c:pt>
                <c:pt idx="37">
                  <c:v>3.51</c:v>
                </c:pt>
                <c:pt idx="38">
                  <c:v>9.8136000000000028</c:v>
                </c:pt>
                <c:pt idx="39">
                  <c:v>11.988900000000001</c:v>
                </c:pt>
                <c:pt idx="40">
                  <c:v>4.4163000000000014</c:v>
                </c:pt>
                <c:pt idx="41">
                  <c:v>2.4461999999999997</c:v>
                </c:pt>
                <c:pt idx="42">
                  <c:v>5.0526</c:v>
                </c:pt>
                <c:pt idx="43">
                  <c:v>1.9322999999999981</c:v>
                </c:pt>
                <c:pt idx="44">
                  <c:v>7.9740000000000002</c:v>
                </c:pt>
                <c:pt idx="45">
                  <c:v>6.3827999999999996</c:v>
                </c:pt>
                <c:pt idx="46">
                  <c:v>3.7530000000000001</c:v>
                </c:pt>
                <c:pt idx="47">
                  <c:v>5.8734000000000002</c:v>
                </c:pt>
                <c:pt idx="48">
                  <c:v>6.5106000000000002</c:v>
                </c:pt>
                <c:pt idx="49">
                  <c:v>8.5932000000000013</c:v>
                </c:pt>
                <c:pt idx="50">
                  <c:v>2.9591999999999987</c:v>
                </c:pt>
                <c:pt idx="51">
                  <c:v>5.5106999999999999</c:v>
                </c:pt>
                <c:pt idx="52">
                  <c:v>4.9014000000000024</c:v>
                </c:pt>
                <c:pt idx="53">
                  <c:v>9.8361000000000001</c:v>
                </c:pt>
                <c:pt idx="54">
                  <c:v>4.4523000000000001</c:v>
                </c:pt>
                <c:pt idx="55">
                  <c:v>4.1246999999999945</c:v>
                </c:pt>
                <c:pt idx="56">
                  <c:v>19.359000000000005</c:v>
                </c:pt>
                <c:pt idx="57">
                  <c:v>12.645</c:v>
                </c:pt>
                <c:pt idx="58">
                  <c:v>14.852700000000024</c:v>
                </c:pt>
                <c:pt idx="59">
                  <c:v>10.566000000000004</c:v>
                </c:pt>
                <c:pt idx="60">
                  <c:v>3.0491999999999999</c:v>
                </c:pt>
                <c:pt idx="61">
                  <c:v>1.5065999999999979</c:v>
                </c:pt>
                <c:pt idx="62">
                  <c:v>4.8140999999999945</c:v>
                </c:pt>
                <c:pt idx="63">
                  <c:v>6.2046000000000001</c:v>
                </c:pt>
                <c:pt idx="64">
                  <c:v>2.0781000000000001</c:v>
                </c:pt>
                <c:pt idx="65">
                  <c:v>3.0905999999999998</c:v>
                </c:pt>
                <c:pt idx="66">
                  <c:v>14.382000000000016</c:v>
                </c:pt>
                <c:pt idx="67">
                  <c:v>18.8064</c:v>
                </c:pt>
                <c:pt idx="68">
                  <c:v>1.8144</c:v>
                </c:pt>
                <c:pt idx="69">
                  <c:v>5.0687999999999995</c:v>
                </c:pt>
                <c:pt idx="70">
                  <c:v>5.1947999999999945</c:v>
                </c:pt>
                <c:pt idx="71">
                  <c:v>14.120999999999999</c:v>
                </c:pt>
                <c:pt idx="72">
                  <c:v>20.9709</c:v>
                </c:pt>
                <c:pt idx="73">
                  <c:v>5.1227999999999945</c:v>
                </c:pt>
                <c:pt idx="74">
                  <c:v>3.3569999999999967</c:v>
                </c:pt>
                <c:pt idx="75">
                  <c:v>9.8379000000000012</c:v>
                </c:pt>
                <c:pt idx="76">
                  <c:v>10.601100000000001</c:v>
                </c:pt>
                <c:pt idx="77">
                  <c:v>2.1672000000000002</c:v>
                </c:pt>
                <c:pt idx="78">
                  <c:v>2.5955999999999997</c:v>
                </c:pt>
                <c:pt idx="79">
                  <c:v>1.9538999999999966</c:v>
                </c:pt>
                <c:pt idx="80">
                  <c:v>3.4236</c:v>
                </c:pt>
                <c:pt idx="81">
                  <c:v>14.711399999999999</c:v>
                </c:pt>
                <c:pt idx="82">
                  <c:v>2.8007999999999997</c:v>
                </c:pt>
                <c:pt idx="83">
                  <c:v>3.8879999999999999</c:v>
                </c:pt>
                <c:pt idx="84">
                  <c:v>3.9672000000000001</c:v>
                </c:pt>
                <c:pt idx="85">
                  <c:v>4.2318000000000024</c:v>
                </c:pt>
                <c:pt idx="86">
                  <c:v>3.1760999999999977</c:v>
                </c:pt>
                <c:pt idx="87">
                  <c:v>1.9178999999999962</c:v>
                </c:pt>
                <c:pt idx="88">
                  <c:v>2.3858999999999977</c:v>
                </c:pt>
                <c:pt idx="89">
                  <c:v>3.3849</c:v>
                </c:pt>
                <c:pt idx="90">
                  <c:v>4.4379</c:v>
                </c:pt>
                <c:pt idx="91">
                  <c:v>13.588200000000001</c:v>
                </c:pt>
                <c:pt idx="92">
                  <c:v>6.9687000000000001</c:v>
                </c:pt>
                <c:pt idx="93">
                  <c:v>2.7810000000000001</c:v>
                </c:pt>
                <c:pt idx="94">
                  <c:v>5.2884000000000002</c:v>
                </c:pt>
                <c:pt idx="95">
                  <c:v>4.7276999999999996</c:v>
                </c:pt>
                <c:pt idx="96">
                  <c:v>5.6438999999999995</c:v>
                </c:pt>
                <c:pt idx="97">
                  <c:v>4.7447999999999997</c:v>
                </c:pt>
                <c:pt idx="98">
                  <c:v>2.7549000000000001</c:v>
                </c:pt>
                <c:pt idx="99">
                  <c:v>4.2947999999999995</c:v>
                </c:pt>
                <c:pt idx="100">
                  <c:v>3.8637000000000001</c:v>
                </c:pt>
                <c:pt idx="101">
                  <c:v>8.1630000000000003</c:v>
                </c:pt>
                <c:pt idx="102">
                  <c:v>5.3108999999999975</c:v>
                </c:pt>
                <c:pt idx="103">
                  <c:v>3.2274000000000012</c:v>
                </c:pt>
                <c:pt idx="104">
                  <c:v>2.9123999999999977</c:v>
                </c:pt>
                <c:pt idx="105">
                  <c:v>7.5077999999999996</c:v>
                </c:pt>
                <c:pt idx="106">
                  <c:v>1.4588999999999976</c:v>
                </c:pt>
                <c:pt idx="107">
                  <c:v>3.9122999999999957</c:v>
                </c:pt>
                <c:pt idx="108">
                  <c:v>3.7143000000000002</c:v>
                </c:pt>
                <c:pt idx="109">
                  <c:v>6.9443999999999999</c:v>
                </c:pt>
                <c:pt idx="110">
                  <c:v>3.2679000000000045</c:v>
                </c:pt>
                <c:pt idx="111">
                  <c:v>2.4308999999999967</c:v>
                </c:pt>
                <c:pt idx="112">
                  <c:v>2.6459999999999999</c:v>
                </c:pt>
                <c:pt idx="113">
                  <c:v>5.6997</c:v>
                </c:pt>
                <c:pt idx="114">
                  <c:v>12.1068</c:v>
                </c:pt>
                <c:pt idx="115">
                  <c:v>5.7329999999999997</c:v>
                </c:pt>
                <c:pt idx="116">
                  <c:v>2.5775999999999999</c:v>
                </c:pt>
                <c:pt idx="117">
                  <c:v>3.2913000000000001</c:v>
                </c:pt>
                <c:pt idx="118">
                  <c:v>5.2506000000000004</c:v>
                </c:pt>
                <c:pt idx="119">
                  <c:v>1.5705</c:v>
                </c:pt>
                <c:pt idx="120">
                  <c:v>1.8917999999999977</c:v>
                </c:pt>
                <c:pt idx="121">
                  <c:v>3.0527999999999977</c:v>
                </c:pt>
                <c:pt idx="122">
                  <c:v>2.8592999999999962</c:v>
                </c:pt>
                <c:pt idx="123">
                  <c:v>9.2538</c:v>
                </c:pt>
                <c:pt idx="124">
                  <c:v>3.9878999999999998</c:v>
                </c:pt>
                <c:pt idx="125">
                  <c:v>2.5461</c:v>
                </c:pt>
                <c:pt idx="126">
                  <c:v>4.1804999999999986</c:v>
                </c:pt>
                <c:pt idx="127">
                  <c:v>13.293000000000001</c:v>
                </c:pt>
                <c:pt idx="128">
                  <c:v>5.8887</c:v>
                </c:pt>
                <c:pt idx="129">
                  <c:v>3.3659999999999997</c:v>
                </c:pt>
                <c:pt idx="130">
                  <c:v>2.7621000000000002</c:v>
                </c:pt>
                <c:pt idx="131">
                  <c:v>3.5937000000000001</c:v>
                </c:pt>
                <c:pt idx="132">
                  <c:v>5.9931000000000001</c:v>
                </c:pt>
                <c:pt idx="133">
                  <c:v>12.06</c:v>
                </c:pt>
                <c:pt idx="134">
                  <c:v>9.8946000000000005</c:v>
                </c:pt>
                <c:pt idx="135">
                  <c:v>8.719199999999999</c:v>
                </c:pt>
                <c:pt idx="136">
                  <c:v>1.3895999999999979</c:v>
                </c:pt>
                <c:pt idx="137">
                  <c:v>2.7008999999999999</c:v>
                </c:pt>
                <c:pt idx="138">
                  <c:v>2.4164999999999957</c:v>
                </c:pt>
                <c:pt idx="139">
                  <c:v>16.598699999999958</c:v>
                </c:pt>
                <c:pt idx="140">
                  <c:v>7.7660999999999998</c:v>
                </c:pt>
                <c:pt idx="141">
                  <c:v>3.0329999999999977</c:v>
                </c:pt>
                <c:pt idx="142">
                  <c:v>5.1560999999999995</c:v>
                </c:pt>
                <c:pt idx="143">
                  <c:v>7.5239999999999965</c:v>
                </c:pt>
                <c:pt idx="144">
                  <c:v>3.0303</c:v>
                </c:pt>
                <c:pt idx="145">
                  <c:v>6.1550999999999965</c:v>
                </c:pt>
                <c:pt idx="146">
                  <c:v>80.684999999999988</c:v>
                </c:pt>
                <c:pt idx="147">
                  <c:v>1.8980999999999999</c:v>
                </c:pt>
                <c:pt idx="148">
                  <c:v>6.4664999999999999</c:v>
                </c:pt>
                <c:pt idx="149">
                  <c:v>4.2839999999999998</c:v>
                </c:pt>
                <c:pt idx="150">
                  <c:v>3.5487000000000002</c:v>
                </c:pt>
                <c:pt idx="151">
                  <c:v>1.2149999999999976</c:v>
                </c:pt>
                <c:pt idx="152">
                  <c:v>1.0125</c:v>
                </c:pt>
                <c:pt idx="153">
                  <c:v>4.3100999999999985</c:v>
                </c:pt>
                <c:pt idx="154">
                  <c:v>50.916599999999995</c:v>
                </c:pt>
                <c:pt idx="155">
                  <c:v>9.5238000000000014</c:v>
                </c:pt>
                <c:pt idx="156">
                  <c:v>88.011899999999997</c:v>
                </c:pt>
                <c:pt idx="157">
                  <c:v>4.5018000000000002</c:v>
                </c:pt>
                <c:pt idx="158">
                  <c:v>3.6989999999999998</c:v>
                </c:pt>
                <c:pt idx="159">
                  <c:v>2.5109999999999997</c:v>
                </c:pt>
                <c:pt idx="160">
                  <c:v>104.7735</c:v>
                </c:pt>
                <c:pt idx="161">
                  <c:v>14.5647</c:v>
                </c:pt>
                <c:pt idx="162">
                  <c:v>18.654299999999999</c:v>
                </c:pt>
                <c:pt idx="163">
                  <c:v>24.434100000000001</c:v>
                </c:pt>
                <c:pt idx="164">
                  <c:v>4.0940999999999965</c:v>
                </c:pt>
                <c:pt idx="165">
                  <c:v>20.598299999999959</c:v>
                </c:pt>
                <c:pt idx="166">
                  <c:v>4.6962000000000002</c:v>
                </c:pt>
                <c:pt idx="167">
                  <c:v>4.0724999999999998</c:v>
                </c:pt>
                <c:pt idx="168">
                  <c:v>6.5718000000000014</c:v>
                </c:pt>
                <c:pt idx="169">
                  <c:v>10.984500000000002</c:v>
                </c:pt>
                <c:pt idx="170">
                  <c:v>11.286900000000001</c:v>
                </c:pt>
                <c:pt idx="171">
                  <c:v>11.184299999999999</c:v>
                </c:pt>
                <c:pt idx="172">
                  <c:v>45.457199999999993</c:v>
                </c:pt>
                <c:pt idx="173">
                  <c:v>15.345000000000002</c:v>
                </c:pt>
                <c:pt idx="174">
                  <c:v>10.584900000000001</c:v>
                </c:pt>
                <c:pt idx="175">
                  <c:v>38.252700000000011</c:v>
                </c:pt>
                <c:pt idx="176">
                  <c:v>7.9533000000000014</c:v>
                </c:pt>
                <c:pt idx="177">
                  <c:v>3.5765999999999987</c:v>
                </c:pt>
                <c:pt idx="178">
                  <c:v>20.662199999999963</c:v>
                </c:pt>
                <c:pt idx="179">
                  <c:v>7.7319000000000004</c:v>
                </c:pt>
                <c:pt idx="180">
                  <c:v>6.8696999999999999</c:v>
                </c:pt>
                <c:pt idx="181">
                  <c:v>104.4567</c:v>
                </c:pt>
                <c:pt idx="182">
                  <c:v>8.8299000000000003</c:v>
                </c:pt>
                <c:pt idx="183">
                  <c:v>93.924000000000007</c:v>
                </c:pt>
                <c:pt idx="184">
                  <c:v>16.507800000000032</c:v>
                </c:pt>
                <c:pt idx="185">
                  <c:v>33.564600000000006</c:v>
                </c:pt>
                <c:pt idx="186">
                  <c:v>10.6128</c:v>
                </c:pt>
                <c:pt idx="187">
                  <c:v>15.1965</c:v>
                </c:pt>
                <c:pt idx="188">
                  <c:v>4.6646999999999945</c:v>
                </c:pt>
                <c:pt idx="189">
                  <c:v>49.222800000000063</c:v>
                </c:pt>
                <c:pt idx="190">
                  <c:v>9.5742000000000012</c:v>
                </c:pt>
                <c:pt idx="191">
                  <c:v>56.623500000000064</c:v>
                </c:pt>
                <c:pt idx="192">
                  <c:v>8.6670000000000016</c:v>
                </c:pt>
                <c:pt idx="193">
                  <c:v>27.093599999999963</c:v>
                </c:pt>
                <c:pt idx="194">
                  <c:v>6.5078999999999985</c:v>
                </c:pt>
                <c:pt idx="195">
                  <c:v>26.705699999999947</c:v>
                </c:pt>
                <c:pt idx="196">
                  <c:v>8.7966000000000015</c:v>
                </c:pt>
                <c:pt idx="197">
                  <c:v>24.8337</c:v>
                </c:pt>
                <c:pt idx="198">
                  <c:v>82.225799999999978</c:v>
                </c:pt>
                <c:pt idx="199">
                  <c:v>532.80449999999996</c:v>
                </c:pt>
                <c:pt idx="200">
                  <c:v>25.731900000000032</c:v>
                </c:pt>
                <c:pt idx="201">
                  <c:v>458.97839999999906</c:v>
                </c:pt>
                <c:pt idx="202">
                  <c:v>46.488600000000005</c:v>
                </c:pt>
                <c:pt idx="203">
                  <c:v>86.530500000000004</c:v>
                </c:pt>
                <c:pt idx="204">
                  <c:v>358.19189999999969</c:v>
                </c:pt>
                <c:pt idx="205">
                  <c:v>55.060200000000002</c:v>
                </c:pt>
                <c:pt idx="206">
                  <c:v>178.34130000000007</c:v>
                </c:pt>
                <c:pt idx="207">
                  <c:v>8.3520000000000216</c:v>
                </c:pt>
                <c:pt idx="208">
                  <c:v>3.5379</c:v>
                </c:pt>
                <c:pt idx="209">
                  <c:v>9.7748999999999988</c:v>
                </c:pt>
                <c:pt idx="210">
                  <c:v>88.748999999999995</c:v>
                </c:pt>
                <c:pt idx="211">
                  <c:v>17.739000000000001</c:v>
                </c:pt>
                <c:pt idx="212">
                  <c:v>41.547599999999996</c:v>
                </c:pt>
                <c:pt idx="213">
                  <c:v>6.2712000000000101</c:v>
                </c:pt>
                <c:pt idx="214">
                  <c:v>34.080300000000001</c:v>
                </c:pt>
                <c:pt idx="215">
                  <c:v>73.787400000000005</c:v>
                </c:pt>
                <c:pt idx="216">
                  <c:v>77.289299999999997</c:v>
                </c:pt>
                <c:pt idx="217">
                  <c:v>5.1272999999999955</c:v>
                </c:pt>
                <c:pt idx="218">
                  <c:v>5.0868000000000002</c:v>
                </c:pt>
                <c:pt idx="219">
                  <c:v>189.49860000000001</c:v>
                </c:pt>
                <c:pt idx="220">
                  <c:v>19.457100000000001</c:v>
                </c:pt>
                <c:pt idx="221">
                  <c:v>41.6646</c:v>
                </c:pt>
                <c:pt idx="222">
                  <c:v>25.447500000000002</c:v>
                </c:pt>
                <c:pt idx="223">
                  <c:v>36.828900000000012</c:v>
                </c:pt>
                <c:pt idx="224">
                  <c:v>3.1131000000000002</c:v>
                </c:pt>
                <c:pt idx="225">
                  <c:v>2.3525999999999967</c:v>
                </c:pt>
                <c:pt idx="226">
                  <c:v>3.4964999999999962</c:v>
                </c:pt>
                <c:pt idx="227">
                  <c:v>10.664100000000001</c:v>
                </c:pt>
                <c:pt idx="228">
                  <c:v>31.954499999999989</c:v>
                </c:pt>
                <c:pt idx="229">
                  <c:v>15.504300000000001</c:v>
                </c:pt>
                <c:pt idx="230">
                  <c:v>6.0236999999999998</c:v>
                </c:pt>
                <c:pt idx="231">
                  <c:v>17.73</c:v>
                </c:pt>
                <c:pt idx="232">
                  <c:v>135.5625</c:v>
                </c:pt>
                <c:pt idx="233">
                  <c:v>2.4533999999999998</c:v>
                </c:pt>
                <c:pt idx="234">
                  <c:v>85.988699999999994</c:v>
                </c:pt>
                <c:pt idx="235">
                  <c:v>11.2005</c:v>
                </c:pt>
                <c:pt idx="236">
                  <c:v>12.665700000000006</c:v>
                </c:pt>
                <c:pt idx="237">
                  <c:v>7.4258999999999995</c:v>
                </c:pt>
                <c:pt idx="238">
                  <c:v>4.3469999999999995</c:v>
                </c:pt>
                <c:pt idx="239">
                  <c:v>24.846299999999989</c:v>
                </c:pt>
                <c:pt idx="240">
                  <c:v>35.819099999999999</c:v>
                </c:pt>
                <c:pt idx="241">
                  <c:v>3.9239999999999999</c:v>
                </c:pt>
                <c:pt idx="242">
                  <c:v>8.3943000000000012</c:v>
                </c:pt>
                <c:pt idx="243">
                  <c:v>8.8263000000000016</c:v>
                </c:pt>
                <c:pt idx="244">
                  <c:v>30.953699999999962</c:v>
                </c:pt>
                <c:pt idx="245">
                  <c:v>5.5511999999999997</c:v>
                </c:pt>
                <c:pt idx="246">
                  <c:v>214.30530000000007</c:v>
                </c:pt>
                <c:pt idx="247">
                  <c:v>6.4035000000000002</c:v>
                </c:pt>
                <c:pt idx="248">
                  <c:v>21.31380000000004</c:v>
                </c:pt>
                <c:pt idx="249">
                  <c:v>22.960799999999935</c:v>
                </c:pt>
                <c:pt idx="250">
                  <c:v>24.5214</c:v>
                </c:pt>
                <c:pt idx="251">
                  <c:v>4.0508999999999995</c:v>
                </c:pt>
                <c:pt idx="252">
                  <c:v>50.313599999999994</c:v>
                </c:pt>
                <c:pt idx="253">
                  <c:v>4.1436000000000002</c:v>
                </c:pt>
                <c:pt idx="254">
                  <c:v>7.5906000000000002</c:v>
                </c:pt>
                <c:pt idx="255">
                  <c:v>9.1079999999999988</c:v>
                </c:pt>
                <c:pt idx="256">
                  <c:v>5.2218</c:v>
                </c:pt>
                <c:pt idx="257">
                  <c:v>5.8014000000000001</c:v>
                </c:pt>
              </c:numCache>
            </c:numRef>
          </c:yVal>
        </c:ser>
        <c:ser>
          <c:idx val="1"/>
          <c:order val="1"/>
          <c:tx>
            <c:strRef>
              <c:f>Sheet1!$N$1</c:f>
              <c:strCache>
                <c:ptCount val="1"/>
                <c:pt idx="0">
                  <c:v>Regression Line</c:v>
                </c:pt>
              </c:strCache>
            </c:strRef>
          </c:tx>
          <c:spPr>
            <a:ln w="28575">
              <a:solidFill>
                <a:srgbClr val="C00000"/>
              </a:solidFill>
            </a:ln>
          </c:spPr>
          <c:marker>
            <c:symbol val="none"/>
          </c:marker>
          <c:xVal>
            <c:numRef>
              <c:f>Sheet1!$L$2:$L$259</c:f>
              <c:numCache>
                <c:formatCode>General</c:formatCode>
                <c:ptCount val="258"/>
                <c:pt idx="0">
                  <c:v>19</c:v>
                </c:pt>
                <c:pt idx="1">
                  <c:v>2</c:v>
                </c:pt>
                <c:pt idx="2">
                  <c:v>2</c:v>
                </c:pt>
                <c:pt idx="3">
                  <c:v>1</c:v>
                </c:pt>
                <c:pt idx="4">
                  <c:v>5</c:v>
                </c:pt>
                <c:pt idx="5">
                  <c:v>5</c:v>
                </c:pt>
                <c:pt idx="6">
                  <c:v>6</c:v>
                </c:pt>
                <c:pt idx="7">
                  <c:v>4</c:v>
                </c:pt>
                <c:pt idx="8">
                  <c:v>5</c:v>
                </c:pt>
                <c:pt idx="9">
                  <c:v>1</c:v>
                </c:pt>
                <c:pt idx="10">
                  <c:v>2</c:v>
                </c:pt>
                <c:pt idx="11">
                  <c:v>1</c:v>
                </c:pt>
                <c:pt idx="12">
                  <c:v>2</c:v>
                </c:pt>
                <c:pt idx="13">
                  <c:v>1</c:v>
                </c:pt>
                <c:pt idx="14">
                  <c:v>4</c:v>
                </c:pt>
                <c:pt idx="15">
                  <c:v>5</c:v>
                </c:pt>
                <c:pt idx="16">
                  <c:v>2</c:v>
                </c:pt>
                <c:pt idx="17">
                  <c:v>5</c:v>
                </c:pt>
                <c:pt idx="18">
                  <c:v>12</c:v>
                </c:pt>
                <c:pt idx="19">
                  <c:v>1</c:v>
                </c:pt>
                <c:pt idx="20">
                  <c:v>5</c:v>
                </c:pt>
                <c:pt idx="21">
                  <c:v>2</c:v>
                </c:pt>
                <c:pt idx="22">
                  <c:v>2</c:v>
                </c:pt>
                <c:pt idx="23">
                  <c:v>4</c:v>
                </c:pt>
                <c:pt idx="24">
                  <c:v>1</c:v>
                </c:pt>
                <c:pt idx="25">
                  <c:v>4</c:v>
                </c:pt>
                <c:pt idx="26">
                  <c:v>9</c:v>
                </c:pt>
                <c:pt idx="27">
                  <c:v>8</c:v>
                </c:pt>
                <c:pt idx="28">
                  <c:v>10</c:v>
                </c:pt>
                <c:pt idx="29">
                  <c:v>2</c:v>
                </c:pt>
                <c:pt idx="30">
                  <c:v>4</c:v>
                </c:pt>
                <c:pt idx="31">
                  <c:v>2</c:v>
                </c:pt>
                <c:pt idx="32">
                  <c:v>5</c:v>
                </c:pt>
                <c:pt idx="33">
                  <c:v>9</c:v>
                </c:pt>
                <c:pt idx="34">
                  <c:v>1</c:v>
                </c:pt>
                <c:pt idx="35">
                  <c:v>2</c:v>
                </c:pt>
                <c:pt idx="36">
                  <c:v>2</c:v>
                </c:pt>
                <c:pt idx="37">
                  <c:v>2</c:v>
                </c:pt>
                <c:pt idx="38">
                  <c:v>15</c:v>
                </c:pt>
                <c:pt idx="39">
                  <c:v>7</c:v>
                </c:pt>
                <c:pt idx="40">
                  <c:v>4</c:v>
                </c:pt>
                <c:pt idx="41">
                  <c:v>4</c:v>
                </c:pt>
                <c:pt idx="42">
                  <c:v>1</c:v>
                </c:pt>
                <c:pt idx="43">
                  <c:v>2</c:v>
                </c:pt>
                <c:pt idx="44">
                  <c:v>7</c:v>
                </c:pt>
                <c:pt idx="45">
                  <c:v>7</c:v>
                </c:pt>
                <c:pt idx="46">
                  <c:v>3</c:v>
                </c:pt>
                <c:pt idx="47">
                  <c:v>5</c:v>
                </c:pt>
                <c:pt idx="48">
                  <c:v>1</c:v>
                </c:pt>
                <c:pt idx="49">
                  <c:v>9</c:v>
                </c:pt>
                <c:pt idx="50">
                  <c:v>1</c:v>
                </c:pt>
                <c:pt idx="51">
                  <c:v>1</c:v>
                </c:pt>
                <c:pt idx="52">
                  <c:v>1</c:v>
                </c:pt>
                <c:pt idx="53">
                  <c:v>3</c:v>
                </c:pt>
                <c:pt idx="54">
                  <c:v>3</c:v>
                </c:pt>
                <c:pt idx="55">
                  <c:v>2</c:v>
                </c:pt>
                <c:pt idx="56">
                  <c:v>8</c:v>
                </c:pt>
                <c:pt idx="57">
                  <c:v>20</c:v>
                </c:pt>
                <c:pt idx="58">
                  <c:v>6</c:v>
                </c:pt>
                <c:pt idx="59">
                  <c:v>11</c:v>
                </c:pt>
                <c:pt idx="60">
                  <c:v>3</c:v>
                </c:pt>
                <c:pt idx="61">
                  <c:v>1</c:v>
                </c:pt>
                <c:pt idx="62">
                  <c:v>3</c:v>
                </c:pt>
                <c:pt idx="63">
                  <c:v>1</c:v>
                </c:pt>
                <c:pt idx="64">
                  <c:v>2</c:v>
                </c:pt>
                <c:pt idx="65">
                  <c:v>1</c:v>
                </c:pt>
                <c:pt idx="66">
                  <c:v>8</c:v>
                </c:pt>
                <c:pt idx="67">
                  <c:v>3</c:v>
                </c:pt>
                <c:pt idx="68">
                  <c:v>1</c:v>
                </c:pt>
                <c:pt idx="69">
                  <c:v>1</c:v>
                </c:pt>
                <c:pt idx="70">
                  <c:v>1</c:v>
                </c:pt>
                <c:pt idx="71">
                  <c:v>3</c:v>
                </c:pt>
                <c:pt idx="72">
                  <c:v>7</c:v>
                </c:pt>
                <c:pt idx="73">
                  <c:v>5</c:v>
                </c:pt>
                <c:pt idx="74">
                  <c:v>10</c:v>
                </c:pt>
                <c:pt idx="75">
                  <c:v>3</c:v>
                </c:pt>
                <c:pt idx="76">
                  <c:v>3</c:v>
                </c:pt>
                <c:pt idx="77">
                  <c:v>1</c:v>
                </c:pt>
                <c:pt idx="78">
                  <c:v>7</c:v>
                </c:pt>
                <c:pt idx="79">
                  <c:v>1</c:v>
                </c:pt>
                <c:pt idx="80">
                  <c:v>1</c:v>
                </c:pt>
                <c:pt idx="81">
                  <c:v>11</c:v>
                </c:pt>
                <c:pt idx="82">
                  <c:v>4</c:v>
                </c:pt>
                <c:pt idx="83">
                  <c:v>5</c:v>
                </c:pt>
                <c:pt idx="84">
                  <c:v>5</c:v>
                </c:pt>
                <c:pt idx="85">
                  <c:v>2</c:v>
                </c:pt>
                <c:pt idx="86">
                  <c:v>3</c:v>
                </c:pt>
                <c:pt idx="87">
                  <c:v>2</c:v>
                </c:pt>
                <c:pt idx="88">
                  <c:v>1</c:v>
                </c:pt>
                <c:pt idx="89">
                  <c:v>1</c:v>
                </c:pt>
                <c:pt idx="90">
                  <c:v>3</c:v>
                </c:pt>
                <c:pt idx="91">
                  <c:v>5</c:v>
                </c:pt>
                <c:pt idx="92">
                  <c:v>2</c:v>
                </c:pt>
                <c:pt idx="93">
                  <c:v>1</c:v>
                </c:pt>
                <c:pt idx="94">
                  <c:v>4</c:v>
                </c:pt>
                <c:pt idx="95">
                  <c:v>1</c:v>
                </c:pt>
                <c:pt idx="96">
                  <c:v>2</c:v>
                </c:pt>
                <c:pt idx="97">
                  <c:v>2</c:v>
                </c:pt>
                <c:pt idx="98">
                  <c:v>1</c:v>
                </c:pt>
                <c:pt idx="99">
                  <c:v>2</c:v>
                </c:pt>
                <c:pt idx="100">
                  <c:v>2</c:v>
                </c:pt>
                <c:pt idx="101">
                  <c:v>5</c:v>
                </c:pt>
                <c:pt idx="102">
                  <c:v>8</c:v>
                </c:pt>
                <c:pt idx="103">
                  <c:v>1</c:v>
                </c:pt>
                <c:pt idx="104">
                  <c:v>1</c:v>
                </c:pt>
                <c:pt idx="105">
                  <c:v>6</c:v>
                </c:pt>
                <c:pt idx="106">
                  <c:v>1</c:v>
                </c:pt>
                <c:pt idx="107">
                  <c:v>1</c:v>
                </c:pt>
                <c:pt idx="108">
                  <c:v>2</c:v>
                </c:pt>
                <c:pt idx="109">
                  <c:v>1</c:v>
                </c:pt>
                <c:pt idx="110">
                  <c:v>2</c:v>
                </c:pt>
                <c:pt idx="111">
                  <c:v>1</c:v>
                </c:pt>
                <c:pt idx="112">
                  <c:v>3</c:v>
                </c:pt>
                <c:pt idx="113">
                  <c:v>2</c:v>
                </c:pt>
                <c:pt idx="114">
                  <c:v>6</c:v>
                </c:pt>
                <c:pt idx="115">
                  <c:v>6</c:v>
                </c:pt>
                <c:pt idx="116">
                  <c:v>6</c:v>
                </c:pt>
                <c:pt idx="117">
                  <c:v>1</c:v>
                </c:pt>
                <c:pt idx="118">
                  <c:v>4</c:v>
                </c:pt>
                <c:pt idx="119">
                  <c:v>1</c:v>
                </c:pt>
                <c:pt idx="120">
                  <c:v>1</c:v>
                </c:pt>
                <c:pt idx="121">
                  <c:v>1</c:v>
                </c:pt>
                <c:pt idx="122">
                  <c:v>3</c:v>
                </c:pt>
                <c:pt idx="123">
                  <c:v>2</c:v>
                </c:pt>
                <c:pt idx="124">
                  <c:v>4</c:v>
                </c:pt>
                <c:pt idx="125">
                  <c:v>8</c:v>
                </c:pt>
                <c:pt idx="126">
                  <c:v>1</c:v>
                </c:pt>
                <c:pt idx="127">
                  <c:v>3</c:v>
                </c:pt>
                <c:pt idx="128">
                  <c:v>1</c:v>
                </c:pt>
                <c:pt idx="129">
                  <c:v>7</c:v>
                </c:pt>
                <c:pt idx="130">
                  <c:v>4</c:v>
                </c:pt>
                <c:pt idx="131">
                  <c:v>4</c:v>
                </c:pt>
                <c:pt idx="132">
                  <c:v>1</c:v>
                </c:pt>
                <c:pt idx="133">
                  <c:v>1</c:v>
                </c:pt>
                <c:pt idx="134">
                  <c:v>10</c:v>
                </c:pt>
                <c:pt idx="135">
                  <c:v>2</c:v>
                </c:pt>
                <c:pt idx="136">
                  <c:v>1</c:v>
                </c:pt>
                <c:pt idx="137">
                  <c:v>4</c:v>
                </c:pt>
                <c:pt idx="138">
                  <c:v>1</c:v>
                </c:pt>
                <c:pt idx="139">
                  <c:v>4</c:v>
                </c:pt>
                <c:pt idx="140">
                  <c:v>27</c:v>
                </c:pt>
                <c:pt idx="141">
                  <c:v>7</c:v>
                </c:pt>
                <c:pt idx="142">
                  <c:v>1</c:v>
                </c:pt>
                <c:pt idx="143">
                  <c:v>5</c:v>
                </c:pt>
                <c:pt idx="144">
                  <c:v>3</c:v>
                </c:pt>
                <c:pt idx="145">
                  <c:v>9</c:v>
                </c:pt>
                <c:pt idx="146">
                  <c:v>314</c:v>
                </c:pt>
                <c:pt idx="147">
                  <c:v>1</c:v>
                </c:pt>
                <c:pt idx="148">
                  <c:v>8</c:v>
                </c:pt>
                <c:pt idx="149">
                  <c:v>7</c:v>
                </c:pt>
                <c:pt idx="150">
                  <c:v>2</c:v>
                </c:pt>
                <c:pt idx="151">
                  <c:v>6</c:v>
                </c:pt>
                <c:pt idx="152">
                  <c:v>2</c:v>
                </c:pt>
                <c:pt idx="153">
                  <c:v>23</c:v>
                </c:pt>
                <c:pt idx="154">
                  <c:v>14</c:v>
                </c:pt>
                <c:pt idx="155">
                  <c:v>7</c:v>
                </c:pt>
                <c:pt idx="156">
                  <c:v>133</c:v>
                </c:pt>
                <c:pt idx="157">
                  <c:v>4</c:v>
                </c:pt>
                <c:pt idx="158">
                  <c:v>27</c:v>
                </c:pt>
                <c:pt idx="159">
                  <c:v>2</c:v>
                </c:pt>
                <c:pt idx="160">
                  <c:v>464</c:v>
                </c:pt>
                <c:pt idx="161">
                  <c:v>1</c:v>
                </c:pt>
                <c:pt idx="162">
                  <c:v>8</c:v>
                </c:pt>
                <c:pt idx="163">
                  <c:v>7</c:v>
                </c:pt>
                <c:pt idx="164">
                  <c:v>7</c:v>
                </c:pt>
                <c:pt idx="165">
                  <c:v>2</c:v>
                </c:pt>
                <c:pt idx="166">
                  <c:v>4</c:v>
                </c:pt>
                <c:pt idx="167">
                  <c:v>4</c:v>
                </c:pt>
                <c:pt idx="168">
                  <c:v>3</c:v>
                </c:pt>
                <c:pt idx="169">
                  <c:v>3</c:v>
                </c:pt>
                <c:pt idx="170">
                  <c:v>4</c:v>
                </c:pt>
                <c:pt idx="171">
                  <c:v>2</c:v>
                </c:pt>
                <c:pt idx="172">
                  <c:v>48</c:v>
                </c:pt>
                <c:pt idx="173">
                  <c:v>23</c:v>
                </c:pt>
                <c:pt idx="174">
                  <c:v>8</c:v>
                </c:pt>
                <c:pt idx="175">
                  <c:v>7</c:v>
                </c:pt>
                <c:pt idx="176">
                  <c:v>39</c:v>
                </c:pt>
                <c:pt idx="177">
                  <c:v>2</c:v>
                </c:pt>
                <c:pt idx="178">
                  <c:v>2</c:v>
                </c:pt>
                <c:pt idx="179">
                  <c:v>6</c:v>
                </c:pt>
                <c:pt idx="180">
                  <c:v>7</c:v>
                </c:pt>
                <c:pt idx="181">
                  <c:v>154</c:v>
                </c:pt>
                <c:pt idx="182">
                  <c:v>14</c:v>
                </c:pt>
                <c:pt idx="183">
                  <c:v>126</c:v>
                </c:pt>
                <c:pt idx="184">
                  <c:v>5</c:v>
                </c:pt>
                <c:pt idx="185">
                  <c:v>13</c:v>
                </c:pt>
                <c:pt idx="186">
                  <c:v>18</c:v>
                </c:pt>
                <c:pt idx="187">
                  <c:v>1</c:v>
                </c:pt>
                <c:pt idx="188">
                  <c:v>5</c:v>
                </c:pt>
                <c:pt idx="189">
                  <c:v>44</c:v>
                </c:pt>
                <c:pt idx="190">
                  <c:v>1</c:v>
                </c:pt>
                <c:pt idx="191">
                  <c:v>5</c:v>
                </c:pt>
                <c:pt idx="192">
                  <c:v>1</c:v>
                </c:pt>
                <c:pt idx="193">
                  <c:v>9</c:v>
                </c:pt>
                <c:pt idx="194">
                  <c:v>9</c:v>
                </c:pt>
                <c:pt idx="195">
                  <c:v>4</c:v>
                </c:pt>
                <c:pt idx="196">
                  <c:v>1</c:v>
                </c:pt>
                <c:pt idx="197">
                  <c:v>19</c:v>
                </c:pt>
                <c:pt idx="198">
                  <c:v>44</c:v>
                </c:pt>
                <c:pt idx="199">
                  <c:v>284</c:v>
                </c:pt>
                <c:pt idx="200">
                  <c:v>6</c:v>
                </c:pt>
                <c:pt idx="201">
                  <c:v>602</c:v>
                </c:pt>
                <c:pt idx="202">
                  <c:v>3</c:v>
                </c:pt>
                <c:pt idx="203">
                  <c:v>156</c:v>
                </c:pt>
                <c:pt idx="204">
                  <c:v>630</c:v>
                </c:pt>
                <c:pt idx="205">
                  <c:v>133</c:v>
                </c:pt>
                <c:pt idx="206">
                  <c:v>41</c:v>
                </c:pt>
                <c:pt idx="207">
                  <c:v>27</c:v>
                </c:pt>
                <c:pt idx="208">
                  <c:v>18</c:v>
                </c:pt>
                <c:pt idx="209">
                  <c:v>2</c:v>
                </c:pt>
                <c:pt idx="210">
                  <c:v>158</c:v>
                </c:pt>
                <c:pt idx="211">
                  <c:v>56</c:v>
                </c:pt>
                <c:pt idx="212">
                  <c:v>14</c:v>
                </c:pt>
                <c:pt idx="213">
                  <c:v>21</c:v>
                </c:pt>
                <c:pt idx="214">
                  <c:v>4</c:v>
                </c:pt>
                <c:pt idx="215">
                  <c:v>197</c:v>
                </c:pt>
                <c:pt idx="216">
                  <c:v>38</c:v>
                </c:pt>
                <c:pt idx="217">
                  <c:v>23</c:v>
                </c:pt>
                <c:pt idx="218">
                  <c:v>4</c:v>
                </c:pt>
                <c:pt idx="219">
                  <c:v>164</c:v>
                </c:pt>
                <c:pt idx="220">
                  <c:v>59</c:v>
                </c:pt>
                <c:pt idx="221">
                  <c:v>93</c:v>
                </c:pt>
                <c:pt idx="222">
                  <c:v>80</c:v>
                </c:pt>
                <c:pt idx="223">
                  <c:v>74</c:v>
                </c:pt>
                <c:pt idx="224">
                  <c:v>1</c:v>
                </c:pt>
                <c:pt idx="225">
                  <c:v>1</c:v>
                </c:pt>
                <c:pt idx="226">
                  <c:v>14</c:v>
                </c:pt>
                <c:pt idx="227">
                  <c:v>11</c:v>
                </c:pt>
                <c:pt idx="228">
                  <c:v>91</c:v>
                </c:pt>
                <c:pt idx="229">
                  <c:v>4</c:v>
                </c:pt>
                <c:pt idx="230">
                  <c:v>23</c:v>
                </c:pt>
                <c:pt idx="231">
                  <c:v>54</c:v>
                </c:pt>
                <c:pt idx="232">
                  <c:v>383</c:v>
                </c:pt>
                <c:pt idx="233">
                  <c:v>1</c:v>
                </c:pt>
                <c:pt idx="234">
                  <c:v>207</c:v>
                </c:pt>
                <c:pt idx="235">
                  <c:v>1</c:v>
                </c:pt>
                <c:pt idx="236">
                  <c:v>21</c:v>
                </c:pt>
                <c:pt idx="237">
                  <c:v>27</c:v>
                </c:pt>
                <c:pt idx="238">
                  <c:v>9</c:v>
                </c:pt>
                <c:pt idx="239">
                  <c:v>68</c:v>
                </c:pt>
                <c:pt idx="240">
                  <c:v>1</c:v>
                </c:pt>
                <c:pt idx="241">
                  <c:v>13</c:v>
                </c:pt>
                <c:pt idx="242">
                  <c:v>3</c:v>
                </c:pt>
                <c:pt idx="243">
                  <c:v>19</c:v>
                </c:pt>
                <c:pt idx="244">
                  <c:v>63</c:v>
                </c:pt>
                <c:pt idx="245">
                  <c:v>10</c:v>
                </c:pt>
                <c:pt idx="246">
                  <c:v>246</c:v>
                </c:pt>
                <c:pt idx="247">
                  <c:v>10</c:v>
                </c:pt>
                <c:pt idx="248">
                  <c:v>81</c:v>
                </c:pt>
                <c:pt idx="249">
                  <c:v>27</c:v>
                </c:pt>
                <c:pt idx="250">
                  <c:v>119</c:v>
                </c:pt>
                <c:pt idx="251">
                  <c:v>8</c:v>
                </c:pt>
                <c:pt idx="252">
                  <c:v>242</c:v>
                </c:pt>
                <c:pt idx="253">
                  <c:v>3</c:v>
                </c:pt>
                <c:pt idx="254">
                  <c:v>1</c:v>
                </c:pt>
                <c:pt idx="255">
                  <c:v>6</c:v>
                </c:pt>
                <c:pt idx="256">
                  <c:v>4</c:v>
                </c:pt>
                <c:pt idx="257">
                  <c:v>8</c:v>
                </c:pt>
              </c:numCache>
            </c:numRef>
          </c:xVal>
          <c:yVal>
            <c:numRef>
              <c:f>Sheet1!$N$2:$N$259</c:f>
              <c:numCache>
                <c:formatCode>General</c:formatCode>
                <c:ptCount val="258"/>
                <c:pt idx="0">
                  <c:v>11.286</c:v>
                </c:pt>
                <c:pt idx="1">
                  <c:v>1.1879999999999979</c:v>
                </c:pt>
                <c:pt idx="2">
                  <c:v>1.1879999999999979</c:v>
                </c:pt>
                <c:pt idx="3">
                  <c:v>0.59400000000000064</c:v>
                </c:pt>
                <c:pt idx="4">
                  <c:v>2.9699999999999998</c:v>
                </c:pt>
                <c:pt idx="5">
                  <c:v>2.9699999999999998</c:v>
                </c:pt>
                <c:pt idx="6">
                  <c:v>3.5640000000000001</c:v>
                </c:pt>
                <c:pt idx="7">
                  <c:v>2.3759999999999977</c:v>
                </c:pt>
                <c:pt idx="8">
                  <c:v>2.9699999999999998</c:v>
                </c:pt>
                <c:pt idx="9">
                  <c:v>0.59400000000000064</c:v>
                </c:pt>
                <c:pt idx="10">
                  <c:v>1.1879999999999979</c:v>
                </c:pt>
                <c:pt idx="11">
                  <c:v>0.59400000000000064</c:v>
                </c:pt>
                <c:pt idx="12">
                  <c:v>1.1879999999999979</c:v>
                </c:pt>
                <c:pt idx="13">
                  <c:v>0.59400000000000064</c:v>
                </c:pt>
                <c:pt idx="14">
                  <c:v>2.3759999999999977</c:v>
                </c:pt>
                <c:pt idx="15">
                  <c:v>2.9699999999999998</c:v>
                </c:pt>
                <c:pt idx="16">
                  <c:v>1.1879999999999979</c:v>
                </c:pt>
                <c:pt idx="17">
                  <c:v>2.9699999999999998</c:v>
                </c:pt>
                <c:pt idx="18">
                  <c:v>7.1279999999999877</c:v>
                </c:pt>
                <c:pt idx="19">
                  <c:v>0.59400000000000064</c:v>
                </c:pt>
                <c:pt idx="20">
                  <c:v>2.9699999999999998</c:v>
                </c:pt>
                <c:pt idx="21">
                  <c:v>1.1879999999999979</c:v>
                </c:pt>
                <c:pt idx="22">
                  <c:v>1.1879999999999979</c:v>
                </c:pt>
                <c:pt idx="23">
                  <c:v>2.3759999999999977</c:v>
                </c:pt>
                <c:pt idx="24">
                  <c:v>0.59400000000000064</c:v>
                </c:pt>
                <c:pt idx="25">
                  <c:v>2.3759999999999977</c:v>
                </c:pt>
                <c:pt idx="26">
                  <c:v>5.3460000000000001</c:v>
                </c:pt>
                <c:pt idx="27">
                  <c:v>4.7519999999999998</c:v>
                </c:pt>
                <c:pt idx="28">
                  <c:v>5.94</c:v>
                </c:pt>
                <c:pt idx="29">
                  <c:v>1.1879999999999979</c:v>
                </c:pt>
                <c:pt idx="30">
                  <c:v>2.3759999999999977</c:v>
                </c:pt>
                <c:pt idx="31">
                  <c:v>1.1879999999999979</c:v>
                </c:pt>
                <c:pt idx="32">
                  <c:v>2.9699999999999998</c:v>
                </c:pt>
                <c:pt idx="33">
                  <c:v>5.3460000000000001</c:v>
                </c:pt>
                <c:pt idx="34">
                  <c:v>0.59400000000000064</c:v>
                </c:pt>
                <c:pt idx="35">
                  <c:v>1.1879999999999979</c:v>
                </c:pt>
                <c:pt idx="36">
                  <c:v>1.1879999999999979</c:v>
                </c:pt>
                <c:pt idx="37">
                  <c:v>1.1879999999999979</c:v>
                </c:pt>
                <c:pt idx="38">
                  <c:v>8.91</c:v>
                </c:pt>
                <c:pt idx="39">
                  <c:v>4.1579999999999906</c:v>
                </c:pt>
                <c:pt idx="40">
                  <c:v>2.3759999999999977</c:v>
                </c:pt>
                <c:pt idx="41">
                  <c:v>2.3759999999999977</c:v>
                </c:pt>
                <c:pt idx="42">
                  <c:v>0.59400000000000064</c:v>
                </c:pt>
                <c:pt idx="43">
                  <c:v>1.1879999999999979</c:v>
                </c:pt>
                <c:pt idx="44">
                  <c:v>4.1579999999999906</c:v>
                </c:pt>
                <c:pt idx="45">
                  <c:v>4.1579999999999906</c:v>
                </c:pt>
                <c:pt idx="46">
                  <c:v>1.7820000000000022</c:v>
                </c:pt>
                <c:pt idx="47">
                  <c:v>2.9699999999999998</c:v>
                </c:pt>
                <c:pt idx="48">
                  <c:v>0.59400000000000064</c:v>
                </c:pt>
                <c:pt idx="49">
                  <c:v>5.3460000000000001</c:v>
                </c:pt>
                <c:pt idx="50">
                  <c:v>0.59400000000000064</c:v>
                </c:pt>
                <c:pt idx="51">
                  <c:v>0.59400000000000064</c:v>
                </c:pt>
                <c:pt idx="52">
                  <c:v>0.59400000000000064</c:v>
                </c:pt>
                <c:pt idx="53">
                  <c:v>1.7820000000000022</c:v>
                </c:pt>
                <c:pt idx="54">
                  <c:v>1.7820000000000022</c:v>
                </c:pt>
                <c:pt idx="55">
                  <c:v>1.1879999999999979</c:v>
                </c:pt>
                <c:pt idx="56">
                  <c:v>4.7519999999999998</c:v>
                </c:pt>
                <c:pt idx="57">
                  <c:v>11.880000000000004</c:v>
                </c:pt>
                <c:pt idx="58">
                  <c:v>3.5640000000000001</c:v>
                </c:pt>
                <c:pt idx="59">
                  <c:v>6.5339999999999998</c:v>
                </c:pt>
                <c:pt idx="60">
                  <c:v>1.7820000000000022</c:v>
                </c:pt>
                <c:pt idx="61">
                  <c:v>0.59400000000000064</c:v>
                </c:pt>
                <c:pt idx="62">
                  <c:v>1.7820000000000022</c:v>
                </c:pt>
                <c:pt idx="63">
                  <c:v>0.59400000000000064</c:v>
                </c:pt>
                <c:pt idx="64">
                  <c:v>1.1879999999999979</c:v>
                </c:pt>
                <c:pt idx="65">
                  <c:v>0.59400000000000064</c:v>
                </c:pt>
                <c:pt idx="66">
                  <c:v>4.7519999999999998</c:v>
                </c:pt>
                <c:pt idx="67">
                  <c:v>1.7820000000000022</c:v>
                </c:pt>
                <c:pt idx="68">
                  <c:v>0.59400000000000064</c:v>
                </c:pt>
                <c:pt idx="69">
                  <c:v>0.59400000000000064</c:v>
                </c:pt>
                <c:pt idx="70">
                  <c:v>0.59400000000000064</c:v>
                </c:pt>
                <c:pt idx="71">
                  <c:v>1.7820000000000022</c:v>
                </c:pt>
                <c:pt idx="72">
                  <c:v>4.1579999999999906</c:v>
                </c:pt>
                <c:pt idx="73">
                  <c:v>2.9699999999999998</c:v>
                </c:pt>
                <c:pt idx="74">
                  <c:v>5.94</c:v>
                </c:pt>
                <c:pt idx="75">
                  <c:v>1.7820000000000022</c:v>
                </c:pt>
                <c:pt idx="76">
                  <c:v>1.7820000000000022</c:v>
                </c:pt>
                <c:pt idx="77">
                  <c:v>0.59400000000000064</c:v>
                </c:pt>
                <c:pt idx="78">
                  <c:v>4.1579999999999906</c:v>
                </c:pt>
                <c:pt idx="79">
                  <c:v>0.59400000000000064</c:v>
                </c:pt>
                <c:pt idx="80">
                  <c:v>0.59400000000000064</c:v>
                </c:pt>
                <c:pt idx="81">
                  <c:v>6.5339999999999998</c:v>
                </c:pt>
                <c:pt idx="82">
                  <c:v>2.3759999999999977</c:v>
                </c:pt>
                <c:pt idx="83">
                  <c:v>2.9699999999999998</c:v>
                </c:pt>
                <c:pt idx="84">
                  <c:v>2.9699999999999998</c:v>
                </c:pt>
                <c:pt idx="85">
                  <c:v>1.1879999999999979</c:v>
                </c:pt>
                <c:pt idx="86">
                  <c:v>1.7820000000000022</c:v>
                </c:pt>
                <c:pt idx="87">
                  <c:v>1.1879999999999979</c:v>
                </c:pt>
                <c:pt idx="88">
                  <c:v>0.59400000000000064</c:v>
                </c:pt>
                <c:pt idx="89">
                  <c:v>0.59400000000000064</c:v>
                </c:pt>
                <c:pt idx="90">
                  <c:v>1.7820000000000022</c:v>
                </c:pt>
                <c:pt idx="91">
                  <c:v>2.9699999999999998</c:v>
                </c:pt>
                <c:pt idx="92">
                  <c:v>1.1879999999999979</c:v>
                </c:pt>
                <c:pt idx="93">
                  <c:v>0.59400000000000064</c:v>
                </c:pt>
                <c:pt idx="94">
                  <c:v>2.3759999999999977</c:v>
                </c:pt>
                <c:pt idx="95">
                  <c:v>0.59400000000000064</c:v>
                </c:pt>
                <c:pt idx="96">
                  <c:v>1.1879999999999979</c:v>
                </c:pt>
                <c:pt idx="97">
                  <c:v>1.1879999999999979</c:v>
                </c:pt>
                <c:pt idx="98">
                  <c:v>0.59400000000000064</c:v>
                </c:pt>
                <c:pt idx="99">
                  <c:v>1.1879999999999979</c:v>
                </c:pt>
                <c:pt idx="100">
                  <c:v>1.1879999999999979</c:v>
                </c:pt>
                <c:pt idx="101">
                  <c:v>2.9699999999999998</c:v>
                </c:pt>
                <c:pt idx="102">
                  <c:v>4.7519999999999998</c:v>
                </c:pt>
                <c:pt idx="103">
                  <c:v>0.59400000000000064</c:v>
                </c:pt>
                <c:pt idx="104">
                  <c:v>0.59400000000000064</c:v>
                </c:pt>
                <c:pt idx="105">
                  <c:v>3.5640000000000001</c:v>
                </c:pt>
                <c:pt idx="106">
                  <c:v>0.59400000000000064</c:v>
                </c:pt>
                <c:pt idx="107">
                  <c:v>0.59400000000000064</c:v>
                </c:pt>
                <c:pt idx="108">
                  <c:v>1.1879999999999979</c:v>
                </c:pt>
                <c:pt idx="109">
                  <c:v>0.59400000000000064</c:v>
                </c:pt>
                <c:pt idx="110">
                  <c:v>1.1879999999999979</c:v>
                </c:pt>
                <c:pt idx="111">
                  <c:v>0.59400000000000064</c:v>
                </c:pt>
                <c:pt idx="112">
                  <c:v>1.7820000000000022</c:v>
                </c:pt>
                <c:pt idx="113">
                  <c:v>1.1879999999999979</c:v>
                </c:pt>
                <c:pt idx="114">
                  <c:v>3.5640000000000001</c:v>
                </c:pt>
                <c:pt idx="115">
                  <c:v>3.5640000000000001</c:v>
                </c:pt>
                <c:pt idx="116">
                  <c:v>3.5640000000000001</c:v>
                </c:pt>
                <c:pt idx="117">
                  <c:v>0.59400000000000064</c:v>
                </c:pt>
                <c:pt idx="118">
                  <c:v>2.3759999999999977</c:v>
                </c:pt>
                <c:pt idx="119">
                  <c:v>0.59400000000000064</c:v>
                </c:pt>
                <c:pt idx="120">
                  <c:v>0.59400000000000064</c:v>
                </c:pt>
                <c:pt idx="121">
                  <c:v>0.59400000000000064</c:v>
                </c:pt>
                <c:pt idx="122">
                  <c:v>1.7820000000000022</c:v>
                </c:pt>
                <c:pt idx="123">
                  <c:v>1.1879999999999979</c:v>
                </c:pt>
                <c:pt idx="124">
                  <c:v>2.3759999999999977</c:v>
                </c:pt>
                <c:pt idx="125">
                  <c:v>4.7519999999999998</c:v>
                </c:pt>
                <c:pt idx="126">
                  <c:v>0.59400000000000064</c:v>
                </c:pt>
                <c:pt idx="127">
                  <c:v>1.7820000000000022</c:v>
                </c:pt>
                <c:pt idx="128">
                  <c:v>0.59400000000000064</c:v>
                </c:pt>
                <c:pt idx="129">
                  <c:v>4.1579999999999906</c:v>
                </c:pt>
                <c:pt idx="130">
                  <c:v>2.3759999999999977</c:v>
                </c:pt>
                <c:pt idx="131">
                  <c:v>2.3759999999999977</c:v>
                </c:pt>
                <c:pt idx="132">
                  <c:v>0.59400000000000064</c:v>
                </c:pt>
                <c:pt idx="133">
                  <c:v>0.59400000000000064</c:v>
                </c:pt>
                <c:pt idx="134">
                  <c:v>5.94</c:v>
                </c:pt>
                <c:pt idx="135">
                  <c:v>1.1879999999999979</c:v>
                </c:pt>
                <c:pt idx="136">
                  <c:v>0.59400000000000064</c:v>
                </c:pt>
                <c:pt idx="137">
                  <c:v>2.3759999999999977</c:v>
                </c:pt>
                <c:pt idx="138">
                  <c:v>0.59400000000000064</c:v>
                </c:pt>
                <c:pt idx="139">
                  <c:v>2.3759999999999977</c:v>
                </c:pt>
                <c:pt idx="140">
                  <c:v>16.038</c:v>
                </c:pt>
                <c:pt idx="141">
                  <c:v>4.1579999999999906</c:v>
                </c:pt>
                <c:pt idx="142">
                  <c:v>0.59400000000000064</c:v>
                </c:pt>
                <c:pt idx="143">
                  <c:v>2.9699999999999998</c:v>
                </c:pt>
                <c:pt idx="144">
                  <c:v>1.7820000000000022</c:v>
                </c:pt>
                <c:pt idx="145">
                  <c:v>5.3460000000000001</c:v>
                </c:pt>
                <c:pt idx="146">
                  <c:v>186.51599999999999</c:v>
                </c:pt>
                <c:pt idx="147">
                  <c:v>0.59400000000000064</c:v>
                </c:pt>
                <c:pt idx="148">
                  <c:v>4.7519999999999998</c:v>
                </c:pt>
                <c:pt idx="149">
                  <c:v>4.1579999999999906</c:v>
                </c:pt>
                <c:pt idx="150">
                  <c:v>1.1879999999999979</c:v>
                </c:pt>
                <c:pt idx="151">
                  <c:v>3.5640000000000001</c:v>
                </c:pt>
                <c:pt idx="152">
                  <c:v>1.1879999999999979</c:v>
                </c:pt>
                <c:pt idx="153">
                  <c:v>13.662000000000004</c:v>
                </c:pt>
                <c:pt idx="154">
                  <c:v>8.3160000000000043</c:v>
                </c:pt>
                <c:pt idx="155">
                  <c:v>4.1579999999999906</c:v>
                </c:pt>
                <c:pt idx="156">
                  <c:v>79.001999999999995</c:v>
                </c:pt>
                <c:pt idx="157">
                  <c:v>2.3759999999999977</c:v>
                </c:pt>
                <c:pt idx="158">
                  <c:v>16.038</c:v>
                </c:pt>
                <c:pt idx="159">
                  <c:v>1.1879999999999979</c:v>
                </c:pt>
                <c:pt idx="160">
                  <c:v>275.61599999999999</c:v>
                </c:pt>
                <c:pt idx="161">
                  <c:v>0.59400000000000064</c:v>
                </c:pt>
                <c:pt idx="162">
                  <c:v>4.7519999999999998</c:v>
                </c:pt>
                <c:pt idx="163">
                  <c:v>4.1579999999999906</c:v>
                </c:pt>
                <c:pt idx="164">
                  <c:v>4.1579999999999906</c:v>
                </c:pt>
                <c:pt idx="165">
                  <c:v>1.1879999999999979</c:v>
                </c:pt>
                <c:pt idx="166">
                  <c:v>2.3759999999999977</c:v>
                </c:pt>
                <c:pt idx="167">
                  <c:v>2.3759999999999977</c:v>
                </c:pt>
                <c:pt idx="168">
                  <c:v>1.7820000000000022</c:v>
                </c:pt>
                <c:pt idx="169">
                  <c:v>1.7820000000000022</c:v>
                </c:pt>
                <c:pt idx="170">
                  <c:v>2.3759999999999977</c:v>
                </c:pt>
                <c:pt idx="171">
                  <c:v>1.1879999999999979</c:v>
                </c:pt>
                <c:pt idx="172">
                  <c:v>28.512</c:v>
                </c:pt>
                <c:pt idx="173">
                  <c:v>13.662000000000004</c:v>
                </c:pt>
                <c:pt idx="174">
                  <c:v>4.7519999999999998</c:v>
                </c:pt>
                <c:pt idx="175">
                  <c:v>4.1579999999999906</c:v>
                </c:pt>
                <c:pt idx="176">
                  <c:v>23.166</c:v>
                </c:pt>
                <c:pt idx="177">
                  <c:v>1.1879999999999979</c:v>
                </c:pt>
                <c:pt idx="178">
                  <c:v>1.1879999999999979</c:v>
                </c:pt>
                <c:pt idx="179">
                  <c:v>3.5640000000000001</c:v>
                </c:pt>
                <c:pt idx="180">
                  <c:v>4.1579999999999906</c:v>
                </c:pt>
                <c:pt idx="181">
                  <c:v>91.475999999999999</c:v>
                </c:pt>
                <c:pt idx="182">
                  <c:v>8.3160000000000043</c:v>
                </c:pt>
                <c:pt idx="183">
                  <c:v>74.843999999999994</c:v>
                </c:pt>
                <c:pt idx="184">
                  <c:v>2.9699999999999998</c:v>
                </c:pt>
                <c:pt idx="185">
                  <c:v>7.7219999999999995</c:v>
                </c:pt>
                <c:pt idx="186">
                  <c:v>10.692</c:v>
                </c:pt>
                <c:pt idx="187">
                  <c:v>0.59400000000000064</c:v>
                </c:pt>
                <c:pt idx="188">
                  <c:v>2.9699999999999998</c:v>
                </c:pt>
                <c:pt idx="189">
                  <c:v>26.135999999999999</c:v>
                </c:pt>
                <c:pt idx="190">
                  <c:v>0.59400000000000064</c:v>
                </c:pt>
                <c:pt idx="191">
                  <c:v>2.9699999999999998</c:v>
                </c:pt>
                <c:pt idx="192">
                  <c:v>0.59400000000000064</c:v>
                </c:pt>
                <c:pt idx="193">
                  <c:v>5.3460000000000001</c:v>
                </c:pt>
                <c:pt idx="194">
                  <c:v>5.3460000000000001</c:v>
                </c:pt>
                <c:pt idx="195">
                  <c:v>2.3759999999999977</c:v>
                </c:pt>
                <c:pt idx="196">
                  <c:v>0.59400000000000064</c:v>
                </c:pt>
                <c:pt idx="197">
                  <c:v>11.286</c:v>
                </c:pt>
                <c:pt idx="198">
                  <c:v>26.135999999999999</c:v>
                </c:pt>
                <c:pt idx="199">
                  <c:v>168.696</c:v>
                </c:pt>
                <c:pt idx="200">
                  <c:v>3.5640000000000001</c:v>
                </c:pt>
                <c:pt idx="201">
                  <c:v>357.58799999999945</c:v>
                </c:pt>
                <c:pt idx="202">
                  <c:v>1.7820000000000022</c:v>
                </c:pt>
                <c:pt idx="203">
                  <c:v>92.664000000000001</c:v>
                </c:pt>
                <c:pt idx="204">
                  <c:v>374.21999999999969</c:v>
                </c:pt>
                <c:pt idx="205">
                  <c:v>79.001999999999995</c:v>
                </c:pt>
                <c:pt idx="206">
                  <c:v>24.353999999999999</c:v>
                </c:pt>
                <c:pt idx="207">
                  <c:v>16.038</c:v>
                </c:pt>
                <c:pt idx="208">
                  <c:v>10.692</c:v>
                </c:pt>
                <c:pt idx="209">
                  <c:v>1.1879999999999979</c:v>
                </c:pt>
                <c:pt idx="210">
                  <c:v>93.85199999999999</c:v>
                </c:pt>
                <c:pt idx="211">
                  <c:v>33.26400000000001</c:v>
                </c:pt>
                <c:pt idx="212">
                  <c:v>8.3160000000000043</c:v>
                </c:pt>
                <c:pt idx="213">
                  <c:v>12.474</c:v>
                </c:pt>
                <c:pt idx="214">
                  <c:v>2.3759999999999977</c:v>
                </c:pt>
                <c:pt idx="215">
                  <c:v>117.018</c:v>
                </c:pt>
                <c:pt idx="216">
                  <c:v>22.571999999999999</c:v>
                </c:pt>
                <c:pt idx="217">
                  <c:v>13.662000000000004</c:v>
                </c:pt>
                <c:pt idx="218">
                  <c:v>2.3759999999999977</c:v>
                </c:pt>
                <c:pt idx="219">
                  <c:v>97.415999999999997</c:v>
                </c:pt>
                <c:pt idx="220">
                  <c:v>35.046000000000006</c:v>
                </c:pt>
                <c:pt idx="221">
                  <c:v>55.242000000000012</c:v>
                </c:pt>
                <c:pt idx="222">
                  <c:v>47.52</c:v>
                </c:pt>
                <c:pt idx="223">
                  <c:v>43.956000000000003</c:v>
                </c:pt>
                <c:pt idx="224">
                  <c:v>0.59400000000000064</c:v>
                </c:pt>
                <c:pt idx="225">
                  <c:v>0.59400000000000064</c:v>
                </c:pt>
                <c:pt idx="226">
                  <c:v>8.3160000000000043</c:v>
                </c:pt>
                <c:pt idx="227">
                  <c:v>6.5339999999999998</c:v>
                </c:pt>
                <c:pt idx="228">
                  <c:v>54.054000000000002</c:v>
                </c:pt>
                <c:pt idx="229">
                  <c:v>2.3759999999999977</c:v>
                </c:pt>
                <c:pt idx="230">
                  <c:v>13.662000000000004</c:v>
                </c:pt>
                <c:pt idx="231">
                  <c:v>32.076000000000001</c:v>
                </c:pt>
                <c:pt idx="232">
                  <c:v>227.50200000000001</c:v>
                </c:pt>
                <c:pt idx="233">
                  <c:v>0.59400000000000064</c:v>
                </c:pt>
                <c:pt idx="234">
                  <c:v>122.958</c:v>
                </c:pt>
                <c:pt idx="235">
                  <c:v>0.59400000000000064</c:v>
                </c:pt>
                <c:pt idx="236">
                  <c:v>12.474</c:v>
                </c:pt>
                <c:pt idx="237">
                  <c:v>16.038</c:v>
                </c:pt>
                <c:pt idx="238">
                  <c:v>5.3460000000000001</c:v>
                </c:pt>
                <c:pt idx="239">
                  <c:v>40.392000000000003</c:v>
                </c:pt>
                <c:pt idx="240">
                  <c:v>0.59400000000000064</c:v>
                </c:pt>
                <c:pt idx="241">
                  <c:v>7.7219999999999995</c:v>
                </c:pt>
                <c:pt idx="242">
                  <c:v>1.7820000000000022</c:v>
                </c:pt>
                <c:pt idx="243">
                  <c:v>11.286</c:v>
                </c:pt>
                <c:pt idx="244">
                  <c:v>37.422000000000011</c:v>
                </c:pt>
                <c:pt idx="245">
                  <c:v>5.94</c:v>
                </c:pt>
                <c:pt idx="246">
                  <c:v>146.124</c:v>
                </c:pt>
                <c:pt idx="247">
                  <c:v>5.94</c:v>
                </c:pt>
                <c:pt idx="248">
                  <c:v>48.114000000000004</c:v>
                </c:pt>
                <c:pt idx="249">
                  <c:v>16.038</c:v>
                </c:pt>
                <c:pt idx="250">
                  <c:v>70.685999999999979</c:v>
                </c:pt>
                <c:pt idx="251">
                  <c:v>4.7519999999999998</c:v>
                </c:pt>
                <c:pt idx="252">
                  <c:v>143.74799999999999</c:v>
                </c:pt>
                <c:pt idx="253">
                  <c:v>1.7820000000000022</c:v>
                </c:pt>
                <c:pt idx="254">
                  <c:v>0.59400000000000064</c:v>
                </c:pt>
                <c:pt idx="255">
                  <c:v>3.5640000000000001</c:v>
                </c:pt>
                <c:pt idx="256">
                  <c:v>2.3759999999999977</c:v>
                </c:pt>
                <c:pt idx="257">
                  <c:v>4.7519999999999998</c:v>
                </c:pt>
              </c:numCache>
            </c:numRef>
          </c:yVal>
        </c:ser>
        <c:axId val="100115584"/>
        <c:axId val="100117120"/>
      </c:scatterChart>
      <c:valAx>
        <c:axId val="100115584"/>
        <c:scaling>
          <c:orientation val="minMax"/>
        </c:scaling>
        <c:axPos val="b"/>
        <c:numFmt formatCode="General" sourceLinked="1"/>
        <c:tickLblPos val="nextTo"/>
        <c:crossAx val="100117120"/>
        <c:crosses val="autoZero"/>
        <c:crossBetween val="midCat"/>
      </c:valAx>
      <c:valAx>
        <c:axId val="100117120"/>
        <c:scaling>
          <c:orientation val="minMax"/>
        </c:scaling>
        <c:axPos val="l"/>
        <c:numFmt formatCode="General" sourceLinked="1"/>
        <c:tickLblPos val="nextTo"/>
        <c:crossAx val="100115584"/>
        <c:crosses val="autoZero"/>
        <c:crossBetween val="midCat"/>
      </c:valAx>
      <c:spPr>
        <a:ln w="28575">
          <a:solidFill>
            <a:schemeClr val="tx1"/>
          </a:solidFill>
        </a:ln>
      </c:spPr>
    </c:plotArea>
    <c:plotVisOnly val="1"/>
    <c:dispBlanksAs val="gap"/>
  </c:chart>
  <c:txPr>
    <a:bodyPr/>
    <a:lstStyle/>
    <a:p>
      <a:pPr>
        <a:defRPr sz="1400" b="1"/>
      </a:pPr>
      <a:endParaRPr lang="en-US"/>
    </a:p>
  </c:txPr>
  <c:externalData r:id="rId1"/>
  <c:userShapes r:id="rId2"/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191004F-9EF0-41C9-872F-B1FBEBAF62DC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E8B1D282-D6CF-4A22-A9D4-4618C9705AC3}">
      <dgm:prSet phldrT="[Text]"/>
      <dgm:spPr/>
      <dgm:t>
        <a:bodyPr/>
        <a:lstStyle/>
        <a:p>
          <a:r>
            <a:rPr lang="en-US" dirty="0" smtClean="0"/>
            <a:t>VIIRS Products</a:t>
          </a:r>
          <a:endParaRPr lang="en-US" dirty="0"/>
        </a:p>
      </dgm:t>
    </dgm:pt>
    <dgm:pt modelId="{9251B40C-0A9D-41C5-955B-F414B032D13A}" type="parTrans" cxnId="{5805EC17-FC6E-4431-8678-89EC477DB148}">
      <dgm:prSet/>
      <dgm:spPr/>
      <dgm:t>
        <a:bodyPr/>
        <a:lstStyle/>
        <a:p>
          <a:endParaRPr lang="en-US"/>
        </a:p>
      </dgm:t>
    </dgm:pt>
    <dgm:pt modelId="{CF0F57A6-C93C-4396-9086-9CF8DA382BBB}" type="sibTrans" cxnId="{5805EC17-FC6E-4431-8678-89EC477DB148}">
      <dgm:prSet/>
      <dgm:spPr/>
      <dgm:t>
        <a:bodyPr/>
        <a:lstStyle/>
        <a:p>
          <a:endParaRPr lang="en-US"/>
        </a:p>
      </dgm:t>
    </dgm:pt>
    <dgm:pt modelId="{A3F57EE3-AA19-4A14-9010-8CD7B68F9B0B}">
      <dgm:prSet phldrT="[Text]"/>
      <dgm:spPr/>
      <dgm:t>
        <a:bodyPr/>
        <a:lstStyle/>
        <a:p>
          <a:r>
            <a:rPr lang="en-US" dirty="0" smtClean="0"/>
            <a:t>Aerosol Optical Thickness (AOT)</a:t>
          </a:r>
          <a:endParaRPr lang="en-US" dirty="0"/>
        </a:p>
      </dgm:t>
    </dgm:pt>
    <dgm:pt modelId="{073188F2-B03E-4B8E-ABA6-0AD692416F7C}" type="parTrans" cxnId="{79C5BDFB-18AB-4B4B-9A34-A305CF6A42E5}">
      <dgm:prSet/>
      <dgm:spPr/>
      <dgm:t>
        <a:bodyPr/>
        <a:lstStyle/>
        <a:p>
          <a:endParaRPr lang="en-US"/>
        </a:p>
      </dgm:t>
    </dgm:pt>
    <dgm:pt modelId="{7C1FA7F4-671D-4DC7-83D2-F40D0EE9C4B7}" type="sibTrans" cxnId="{79C5BDFB-18AB-4B4B-9A34-A305CF6A42E5}">
      <dgm:prSet/>
      <dgm:spPr/>
      <dgm:t>
        <a:bodyPr/>
        <a:lstStyle/>
        <a:p>
          <a:endParaRPr lang="en-US"/>
        </a:p>
      </dgm:t>
    </dgm:pt>
    <dgm:pt modelId="{19111E19-68E1-4C33-BB4B-95E31D284F2D}">
      <dgm:prSet phldrT="[Text]"/>
      <dgm:spPr/>
      <dgm:t>
        <a:bodyPr/>
        <a:lstStyle/>
        <a:p>
          <a:r>
            <a:rPr lang="en-US" dirty="0" smtClean="0"/>
            <a:t>Case Studies</a:t>
          </a:r>
          <a:endParaRPr lang="en-US" dirty="0"/>
        </a:p>
      </dgm:t>
    </dgm:pt>
    <dgm:pt modelId="{05A37A13-0242-4323-A1AF-48B9F4D08CB6}" type="parTrans" cxnId="{79139FF7-F67C-4A06-AADE-84A016DD5D1A}">
      <dgm:prSet/>
      <dgm:spPr/>
      <dgm:t>
        <a:bodyPr/>
        <a:lstStyle/>
        <a:p>
          <a:endParaRPr lang="en-US"/>
        </a:p>
      </dgm:t>
    </dgm:pt>
    <dgm:pt modelId="{DA7D5562-5B2C-4B09-B8BD-CB02729B06DF}" type="sibTrans" cxnId="{79139FF7-F67C-4A06-AADE-84A016DD5D1A}">
      <dgm:prSet/>
      <dgm:spPr/>
      <dgm:t>
        <a:bodyPr/>
        <a:lstStyle/>
        <a:p>
          <a:endParaRPr lang="en-US"/>
        </a:p>
      </dgm:t>
    </dgm:pt>
    <dgm:pt modelId="{1F3CF654-E874-4827-967F-45E0E4ECFE93}">
      <dgm:prSet phldrT="[Text]"/>
      <dgm:spPr/>
      <dgm:t>
        <a:bodyPr/>
        <a:lstStyle/>
        <a:p>
          <a:r>
            <a:rPr lang="en-US" dirty="0" smtClean="0"/>
            <a:t>Carlton complex fires</a:t>
          </a:r>
          <a:endParaRPr lang="en-US" dirty="0"/>
        </a:p>
      </dgm:t>
    </dgm:pt>
    <dgm:pt modelId="{BBFC3E30-43C0-4798-B476-3F539FCA294A}" type="parTrans" cxnId="{1AB072F3-F10B-4A05-B87D-232C5F34D691}">
      <dgm:prSet/>
      <dgm:spPr/>
      <dgm:t>
        <a:bodyPr/>
        <a:lstStyle/>
        <a:p>
          <a:endParaRPr lang="en-US"/>
        </a:p>
      </dgm:t>
    </dgm:pt>
    <dgm:pt modelId="{482695E2-BBD0-4E20-AC1B-E9E6DA86C818}" type="sibTrans" cxnId="{1AB072F3-F10B-4A05-B87D-232C5F34D691}">
      <dgm:prSet/>
      <dgm:spPr/>
      <dgm:t>
        <a:bodyPr/>
        <a:lstStyle/>
        <a:p>
          <a:endParaRPr lang="en-US"/>
        </a:p>
      </dgm:t>
    </dgm:pt>
    <dgm:pt modelId="{1809387F-EC26-4BCC-8F50-5E3C7F79BB90}">
      <dgm:prSet phldrT="[Text]"/>
      <dgm:spPr/>
      <dgm:t>
        <a:bodyPr/>
        <a:lstStyle/>
        <a:p>
          <a:r>
            <a:rPr lang="en-US" dirty="0" smtClean="0"/>
            <a:t>San Diego fires</a:t>
          </a:r>
          <a:endParaRPr lang="en-US" dirty="0"/>
        </a:p>
      </dgm:t>
    </dgm:pt>
    <dgm:pt modelId="{5362B133-12A4-4028-A9CC-BB775682569D}" type="parTrans" cxnId="{B322A829-8D7E-4C19-91BA-8D83B2108EA1}">
      <dgm:prSet/>
      <dgm:spPr/>
      <dgm:t>
        <a:bodyPr/>
        <a:lstStyle/>
        <a:p>
          <a:endParaRPr lang="en-US"/>
        </a:p>
      </dgm:t>
    </dgm:pt>
    <dgm:pt modelId="{A95B3DC9-A2D7-4C2F-A84B-D1A66FA4E33F}" type="sibTrans" cxnId="{B322A829-8D7E-4C19-91BA-8D83B2108EA1}">
      <dgm:prSet/>
      <dgm:spPr/>
      <dgm:t>
        <a:bodyPr/>
        <a:lstStyle/>
        <a:p>
          <a:endParaRPr lang="en-US"/>
        </a:p>
      </dgm:t>
    </dgm:pt>
    <dgm:pt modelId="{9F07BE71-E941-48BF-963C-5153D70E0EC2}">
      <dgm:prSet phldrT="[Text]"/>
      <dgm:spPr/>
      <dgm:t>
        <a:bodyPr/>
        <a:lstStyle/>
        <a:p>
          <a:r>
            <a:rPr lang="en-US" dirty="0" err="1" smtClean="0"/>
            <a:t>eIDEA</a:t>
          </a:r>
          <a:endParaRPr lang="en-US" dirty="0"/>
        </a:p>
      </dgm:t>
    </dgm:pt>
    <dgm:pt modelId="{10402CB3-9BBB-456C-9D51-4A7DFB036AB3}" type="parTrans" cxnId="{1057E346-89F8-4BA9-B03B-5A6243FA75E9}">
      <dgm:prSet/>
      <dgm:spPr/>
      <dgm:t>
        <a:bodyPr/>
        <a:lstStyle/>
        <a:p>
          <a:endParaRPr lang="en-US"/>
        </a:p>
      </dgm:t>
    </dgm:pt>
    <dgm:pt modelId="{5FCD6F67-FCEE-4975-87C7-40408CCAB4E5}" type="sibTrans" cxnId="{1057E346-89F8-4BA9-B03B-5A6243FA75E9}">
      <dgm:prSet/>
      <dgm:spPr/>
      <dgm:t>
        <a:bodyPr/>
        <a:lstStyle/>
        <a:p>
          <a:endParaRPr lang="en-US"/>
        </a:p>
      </dgm:t>
    </dgm:pt>
    <dgm:pt modelId="{2A36AB35-7136-40B5-807A-0C7BC68771DF}">
      <dgm:prSet phldrT="[Text]"/>
      <dgm:spPr/>
      <dgm:t>
        <a:bodyPr/>
        <a:lstStyle/>
        <a:p>
          <a:r>
            <a:rPr lang="en-US" dirty="0" smtClean="0"/>
            <a:t>enhanced Infusing satellite Data into Environmental Applications</a:t>
          </a:r>
          <a:endParaRPr lang="en-US" dirty="0"/>
        </a:p>
      </dgm:t>
    </dgm:pt>
    <dgm:pt modelId="{BCDC91BF-2C6C-4FAA-BF26-374B1804071E}" type="parTrans" cxnId="{F3A15CD5-29C7-4499-94AB-6A764866A552}">
      <dgm:prSet/>
      <dgm:spPr/>
      <dgm:t>
        <a:bodyPr/>
        <a:lstStyle/>
        <a:p>
          <a:endParaRPr lang="en-US"/>
        </a:p>
      </dgm:t>
    </dgm:pt>
    <dgm:pt modelId="{56D0DF5B-485B-4FD3-BE6A-AAEAD5E78C25}" type="sibTrans" cxnId="{F3A15CD5-29C7-4499-94AB-6A764866A552}">
      <dgm:prSet/>
      <dgm:spPr/>
      <dgm:t>
        <a:bodyPr/>
        <a:lstStyle/>
        <a:p>
          <a:endParaRPr lang="en-US"/>
        </a:p>
      </dgm:t>
    </dgm:pt>
    <dgm:pt modelId="{753F086B-178E-4C26-A20C-DB9A209D7B91}">
      <dgm:prSet phldrT="[Text]"/>
      <dgm:spPr/>
      <dgm:t>
        <a:bodyPr/>
        <a:lstStyle/>
        <a:p>
          <a:r>
            <a:rPr lang="en-US" dirty="0" smtClean="0"/>
            <a:t>Smoke mask</a:t>
          </a:r>
          <a:endParaRPr lang="en-US" dirty="0"/>
        </a:p>
      </dgm:t>
    </dgm:pt>
    <dgm:pt modelId="{4401F3FC-F5B5-422D-BA7B-EEAD4F0093CE}" type="parTrans" cxnId="{6B8BE9E1-535D-4DAC-A84E-F1AD472EB84C}">
      <dgm:prSet/>
      <dgm:spPr/>
      <dgm:t>
        <a:bodyPr/>
        <a:lstStyle/>
        <a:p>
          <a:endParaRPr lang="en-US"/>
        </a:p>
      </dgm:t>
    </dgm:pt>
    <dgm:pt modelId="{320C5C86-CCB3-4B55-885B-D9BB2DE07191}" type="sibTrans" cxnId="{6B8BE9E1-535D-4DAC-A84E-F1AD472EB84C}">
      <dgm:prSet/>
      <dgm:spPr/>
      <dgm:t>
        <a:bodyPr/>
        <a:lstStyle/>
        <a:p>
          <a:endParaRPr lang="en-US"/>
        </a:p>
      </dgm:t>
    </dgm:pt>
    <dgm:pt modelId="{36E57986-F786-4FBB-8129-0915891C27FD}">
      <dgm:prSet phldrT="[Text]"/>
      <dgm:spPr/>
      <dgm:t>
        <a:bodyPr/>
        <a:lstStyle/>
        <a:p>
          <a:r>
            <a:rPr lang="en-US" dirty="0" smtClean="0"/>
            <a:t>Fire hotspots</a:t>
          </a:r>
          <a:endParaRPr lang="en-US" dirty="0"/>
        </a:p>
      </dgm:t>
    </dgm:pt>
    <dgm:pt modelId="{77B10E77-7D7B-48F1-B0BE-D9AFBAE409CA}" type="parTrans" cxnId="{3C286476-22A8-4A66-B4B7-3E34E091D984}">
      <dgm:prSet/>
      <dgm:spPr/>
      <dgm:t>
        <a:bodyPr/>
        <a:lstStyle/>
        <a:p>
          <a:endParaRPr lang="en-US"/>
        </a:p>
      </dgm:t>
    </dgm:pt>
    <dgm:pt modelId="{9A6BF053-ABA6-4F6C-A379-7B6D462CC283}" type="sibTrans" cxnId="{3C286476-22A8-4A66-B4B7-3E34E091D984}">
      <dgm:prSet/>
      <dgm:spPr/>
      <dgm:t>
        <a:bodyPr/>
        <a:lstStyle/>
        <a:p>
          <a:endParaRPr lang="en-US"/>
        </a:p>
      </dgm:t>
    </dgm:pt>
    <dgm:pt modelId="{4D345159-4F6B-43D2-B764-9E7E868A4076}">
      <dgm:prSet phldrT="[Text]"/>
      <dgm:spPr/>
      <dgm:t>
        <a:bodyPr/>
        <a:lstStyle/>
        <a:p>
          <a:r>
            <a:rPr lang="en-US" dirty="0" smtClean="0"/>
            <a:t>Funny River fires</a:t>
          </a:r>
          <a:endParaRPr lang="en-US" dirty="0"/>
        </a:p>
      </dgm:t>
    </dgm:pt>
    <dgm:pt modelId="{8BC95A16-8C34-4A65-BB9A-A0D5DFC66A3F}" type="parTrans" cxnId="{9D955472-2ED1-4ADB-AD92-603760475942}">
      <dgm:prSet/>
      <dgm:spPr/>
      <dgm:t>
        <a:bodyPr/>
        <a:lstStyle/>
        <a:p>
          <a:endParaRPr lang="en-US"/>
        </a:p>
      </dgm:t>
    </dgm:pt>
    <dgm:pt modelId="{4FCA9298-C55D-427F-876E-0D60A8D01DD1}" type="sibTrans" cxnId="{9D955472-2ED1-4ADB-AD92-603760475942}">
      <dgm:prSet/>
      <dgm:spPr/>
      <dgm:t>
        <a:bodyPr/>
        <a:lstStyle/>
        <a:p>
          <a:endParaRPr lang="en-US"/>
        </a:p>
      </dgm:t>
    </dgm:pt>
    <dgm:pt modelId="{34914926-2EDA-4670-8885-FD5F80628F5E}">
      <dgm:prSet/>
      <dgm:spPr/>
      <dgm:t>
        <a:bodyPr/>
        <a:lstStyle/>
        <a:p>
          <a:r>
            <a:rPr lang="en-US" dirty="0" smtClean="0"/>
            <a:t>GOES-R/JPSS synergy</a:t>
          </a:r>
          <a:endParaRPr lang="en-US" dirty="0"/>
        </a:p>
      </dgm:t>
    </dgm:pt>
    <dgm:pt modelId="{F35BE5F9-B763-427C-9903-9E136B5F0B33}" type="sibTrans" cxnId="{8770FA93-8F76-4C62-89A9-8F883B10E72D}">
      <dgm:prSet/>
      <dgm:spPr/>
      <dgm:t>
        <a:bodyPr/>
        <a:lstStyle/>
        <a:p>
          <a:endParaRPr lang="en-US"/>
        </a:p>
      </dgm:t>
    </dgm:pt>
    <dgm:pt modelId="{457AFB21-3ECC-42E0-AF0F-DF4E1F192523}" type="parTrans" cxnId="{8770FA93-8F76-4C62-89A9-8F883B10E72D}">
      <dgm:prSet/>
      <dgm:spPr/>
      <dgm:t>
        <a:bodyPr/>
        <a:lstStyle/>
        <a:p>
          <a:endParaRPr lang="en-US"/>
        </a:p>
      </dgm:t>
    </dgm:pt>
    <dgm:pt modelId="{BF5A87AD-7484-417E-B741-249ECD63DDD9}" type="pres">
      <dgm:prSet presAssocID="{3191004F-9EF0-41C9-872F-B1FBEBAF62DC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294D63F0-F9C3-4ADE-8FB6-0B462A19AEEF}" type="pres">
      <dgm:prSet presAssocID="{E8B1D282-D6CF-4A22-A9D4-4618C9705AC3}" presName="linNode" presStyleCnt="0"/>
      <dgm:spPr/>
    </dgm:pt>
    <dgm:pt modelId="{737A5507-6127-41E8-856F-4F53E2876830}" type="pres">
      <dgm:prSet presAssocID="{E8B1D282-D6CF-4A22-A9D4-4618C9705AC3}" presName="parentText" presStyleLbl="node1" presStyleIdx="0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6FFFF45-0475-4AD5-866B-A70EAA26C761}" type="pres">
      <dgm:prSet presAssocID="{E8B1D282-D6CF-4A22-A9D4-4618C9705AC3}" presName="descendantText" presStyleLbl="alignAccFollow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2836576-8919-48CC-A7E4-6B24ADD590A6}" type="pres">
      <dgm:prSet presAssocID="{CF0F57A6-C93C-4396-9086-9CF8DA382BBB}" presName="sp" presStyleCnt="0"/>
      <dgm:spPr/>
    </dgm:pt>
    <dgm:pt modelId="{3FB63FC9-D0CA-4CA1-80BB-5FDC4703C570}" type="pres">
      <dgm:prSet presAssocID="{19111E19-68E1-4C33-BB4B-95E31D284F2D}" presName="linNode" presStyleCnt="0"/>
      <dgm:spPr/>
    </dgm:pt>
    <dgm:pt modelId="{FFBA0411-53C6-4594-829B-55A0FD6C4B52}" type="pres">
      <dgm:prSet presAssocID="{19111E19-68E1-4C33-BB4B-95E31D284F2D}" presName="parentText" presStyleLbl="node1" presStyleIdx="1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CB30642-601E-457E-9C85-92488CB5C41B}" type="pres">
      <dgm:prSet presAssocID="{19111E19-68E1-4C33-BB4B-95E31D284F2D}" presName="descendantText" presStyleLbl="alignAccFollow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54C815F-F55C-4262-84E5-2DFD71F2FD1E}" type="pres">
      <dgm:prSet presAssocID="{DA7D5562-5B2C-4B09-B8BD-CB02729B06DF}" presName="sp" presStyleCnt="0"/>
      <dgm:spPr/>
    </dgm:pt>
    <dgm:pt modelId="{17060402-2CD3-4F6A-A102-DA3973FBC55D}" type="pres">
      <dgm:prSet presAssocID="{9F07BE71-E941-48BF-963C-5153D70E0EC2}" presName="linNode" presStyleCnt="0"/>
      <dgm:spPr/>
    </dgm:pt>
    <dgm:pt modelId="{A2D1E34E-F763-4C57-AE3B-EAA0B3170908}" type="pres">
      <dgm:prSet presAssocID="{9F07BE71-E941-48BF-963C-5153D70E0EC2}" presName="parentText" presStyleLbl="node1" presStyleIdx="2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39E5975-8174-4FF1-A6B8-AFCC44BC717A}" type="pres">
      <dgm:prSet presAssocID="{9F07BE71-E941-48BF-963C-5153D70E0EC2}" presName="descendantText" presStyleLbl="alignAccFollow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8A816FC-5070-4673-AFFF-36CC50EC4653}" type="pres">
      <dgm:prSet presAssocID="{5FCD6F67-FCEE-4975-87C7-40408CCAB4E5}" presName="sp" presStyleCnt="0"/>
      <dgm:spPr/>
    </dgm:pt>
    <dgm:pt modelId="{34D73CD7-010D-4B57-A991-587ADAF0913A}" type="pres">
      <dgm:prSet presAssocID="{34914926-2EDA-4670-8885-FD5F80628F5E}" presName="linNode" presStyleCnt="0"/>
      <dgm:spPr/>
    </dgm:pt>
    <dgm:pt modelId="{13C938D3-8A3F-40A0-BE2B-6BE64EB3999E}" type="pres">
      <dgm:prSet presAssocID="{34914926-2EDA-4670-8885-FD5F80628F5E}" presName="parentText" presStyleLbl="node1" presStyleIdx="3" presStyleCnt="4" custScaleX="277778" custLinFactNeighborX="-2599" custLinFactNeighborY="32005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B03BA7C2-0904-4A09-9928-E1607569D208}" type="presOf" srcId="{19111E19-68E1-4C33-BB4B-95E31D284F2D}" destId="{FFBA0411-53C6-4594-829B-55A0FD6C4B52}" srcOrd="0" destOrd="0" presId="urn:microsoft.com/office/officeart/2005/8/layout/vList5"/>
    <dgm:cxn modelId="{6B8BE9E1-535D-4DAC-A84E-F1AD472EB84C}" srcId="{E8B1D282-D6CF-4A22-A9D4-4618C9705AC3}" destId="{753F086B-178E-4C26-A20C-DB9A209D7B91}" srcOrd="1" destOrd="0" parTransId="{4401F3FC-F5B5-422D-BA7B-EEAD4F0093CE}" sibTransId="{320C5C86-CCB3-4B55-885B-D9BB2DE07191}"/>
    <dgm:cxn modelId="{F3A15CD5-29C7-4499-94AB-6A764866A552}" srcId="{9F07BE71-E941-48BF-963C-5153D70E0EC2}" destId="{2A36AB35-7136-40B5-807A-0C7BC68771DF}" srcOrd="0" destOrd="0" parTransId="{BCDC91BF-2C6C-4FAA-BF26-374B1804071E}" sibTransId="{56D0DF5B-485B-4FD3-BE6A-AAEAD5E78C25}"/>
    <dgm:cxn modelId="{1AB072F3-F10B-4A05-B87D-232C5F34D691}" srcId="{19111E19-68E1-4C33-BB4B-95E31D284F2D}" destId="{1F3CF654-E874-4827-967F-45E0E4ECFE93}" srcOrd="0" destOrd="0" parTransId="{BBFC3E30-43C0-4798-B476-3F539FCA294A}" sibTransId="{482695E2-BBD0-4E20-AC1B-E9E6DA86C818}"/>
    <dgm:cxn modelId="{81232965-40A2-4A2C-897C-E9D5438226DB}" type="presOf" srcId="{1F3CF654-E874-4827-967F-45E0E4ECFE93}" destId="{7CB30642-601E-457E-9C85-92488CB5C41B}" srcOrd="0" destOrd="0" presId="urn:microsoft.com/office/officeart/2005/8/layout/vList5"/>
    <dgm:cxn modelId="{3C286476-22A8-4A66-B4B7-3E34E091D984}" srcId="{E8B1D282-D6CF-4A22-A9D4-4618C9705AC3}" destId="{36E57986-F786-4FBB-8129-0915891C27FD}" srcOrd="2" destOrd="0" parTransId="{77B10E77-7D7B-48F1-B0BE-D9AFBAE409CA}" sibTransId="{9A6BF053-ABA6-4F6C-A379-7B6D462CC283}"/>
    <dgm:cxn modelId="{79139FF7-F67C-4A06-AADE-84A016DD5D1A}" srcId="{3191004F-9EF0-41C9-872F-B1FBEBAF62DC}" destId="{19111E19-68E1-4C33-BB4B-95E31D284F2D}" srcOrd="1" destOrd="0" parTransId="{05A37A13-0242-4323-A1AF-48B9F4D08CB6}" sibTransId="{DA7D5562-5B2C-4B09-B8BD-CB02729B06DF}"/>
    <dgm:cxn modelId="{8770FA93-8F76-4C62-89A9-8F883B10E72D}" srcId="{3191004F-9EF0-41C9-872F-B1FBEBAF62DC}" destId="{34914926-2EDA-4670-8885-FD5F80628F5E}" srcOrd="3" destOrd="0" parTransId="{457AFB21-3ECC-42E0-AF0F-DF4E1F192523}" sibTransId="{F35BE5F9-B763-427C-9903-9E136B5F0B33}"/>
    <dgm:cxn modelId="{1057E346-89F8-4BA9-B03B-5A6243FA75E9}" srcId="{3191004F-9EF0-41C9-872F-B1FBEBAF62DC}" destId="{9F07BE71-E941-48BF-963C-5153D70E0EC2}" srcOrd="2" destOrd="0" parTransId="{10402CB3-9BBB-456C-9D51-4A7DFB036AB3}" sibTransId="{5FCD6F67-FCEE-4975-87C7-40408CCAB4E5}"/>
    <dgm:cxn modelId="{94778E27-883D-4F79-8D1B-39175C0C6B09}" type="presOf" srcId="{753F086B-178E-4C26-A20C-DB9A209D7B91}" destId="{E6FFFF45-0475-4AD5-866B-A70EAA26C761}" srcOrd="0" destOrd="1" presId="urn:microsoft.com/office/officeart/2005/8/layout/vList5"/>
    <dgm:cxn modelId="{D6BC499A-28C5-4016-8F14-D21211D936AC}" type="presOf" srcId="{2A36AB35-7136-40B5-807A-0C7BC68771DF}" destId="{D39E5975-8174-4FF1-A6B8-AFCC44BC717A}" srcOrd="0" destOrd="0" presId="urn:microsoft.com/office/officeart/2005/8/layout/vList5"/>
    <dgm:cxn modelId="{5805EC17-FC6E-4431-8678-89EC477DB148}" srcId="{3191004F-9EF0-41C9-872F-B1FBEBAF62DC}" destId="{E8B1D282-D6CF-4A22-A9D4-4618C9705AC3}" srcOrd="0" destOrd="0" parTransId="{9251B40C-0A9D-41C5-955B-F414B032D13A}" sibTransId="{CF0F57A6-C93C-4396-9086-9CF8DA382BBB}"/>
    <dgm:cxn modelId="{F881CF71-D703-477F-81DB-078EC72D43D3}" type="presOf" srcId="{A3F57EE3-AA19-4A14-9010-8CD7B68F9B0B}" destId="{E6FFFF45-0475-4AD5-866B-A70EAA26C761}" srcOrd="0" destOrd="0" presId="urn:microsoft.com/office/officeart/2005/8/layout/vList5"/>
    <dgm:cxn modelId="{EF851DCB-B4E9-4BD9-9859-9ABCFA4DFDE1}" type="presOf" srcId="{34914926-2EDA-4670-8885-FD5F80628F5E}" destId="{13C938D3-8A3F-40A0-BE2B-6BE64EB3999E}" srcOrd="0" destOrd="0" presId="urn:microsoft.com/office/officeart/2005/8/layout/vList5"/>
    <dgm:cxn modelId="{B322A829-8D7E-4C19-91BA-8D83B2108EA1}" srcId="{19111E19-68E1-4C33-BB4B-95E31D284F2D}" destId="{1809387F-EC26-4BCC-8F50-5E3C7F79BB90}" srcOrd="1" destOrd="0" parTransId="{5362B133-12A4-4028-A9CC-BB775682569D}" sibTransId="{A95B3DC9-A2D7-4C2F-A84B-D1A66FA4E33F}"/>
    <dgm:cxn modelId="{EC7952BA-2071-4377-BE26-7F79DE1B6341}" type="presOf" srcId="{E8B1D282-D6CF-4A22-A9D4-4618C9705AC3}" destId="{737A5507-6127-41E8-856F-4F53E2876830}" srcOrd="0" destOrd="0" presId="urn:microsoft.com/office/officeart/2005/8/layout/vList5"/>
    <dgm:cxn modelId="{370FB04B-1B3C-4F02-8BA3-66E1B483005B}" type="presOf" srcId="{9F07BE71-E941-48BF-963C-5153D70E0EC2}" destId="{A2D1E34E-F763-4C57-AE3B-EAA0B3170908}" srcOrd="0" destOrd="0" presId="urn:microsoft.com/office/officeart/2005/8/layout/vList5"/>
    <dgm:cxn modelId="{7984060C-B198-45EA-A11D-054C06449049}" type="presOf" srcId="{1809387F-EC26-4BCC-8F50-5E3C7F79BB90}" destId="{7CB30642-601E-457E-9C85-92488CB5C41B}" srcOrd="0" destOrd="1" presId="urn:microsoft.com/office/officeart/2005/8/layout/vList5"/>
    <dgm:cxn modelId="{79C5BDFB-18AB-4B4B-9A34-A305CF6A42E5}" srcId="{E8B1D282-D6CF-4A22-A9D4-4618C9705AC3}" destId="{A3F57EE3-AA19-4A14-9010-8CD7B68F9B0B}" srcOrd="0" destOrd="0" parTransId="{073188F2-B03E-4B8E-ABA6-0AD692416F7C}" sibTransId="{7C1FA7F4-671D-4DC7-83D2-F40D0EE9C4B7}"/>
    <dgm:cxn modelId="{ECB170C5-60BA-4402-BB8C-FF0E0CE32F74}" type="presOf" srcId="{36E57986-F786-4FBB-8129-0915891C27FD}" destId="{E6FFFF45-0475-4AD5-866B-A70EAA26C761}" srcOrd="0" destOrd="2" presId="urn:microsoft.com/office/officeart/2005/8/layout/vList5"/>
    <dgm:cxn modelId="{9D955472-2ED1-4ADB-AD92-603760475942}" srcId="{19111E19-68E1-4C33-BB4B-95E31D284F2D}" destId="{4D345159-4F6B-43D2-B764-9E7E868A4076}" srcOrd="2" destOrd="0" parTransId="{8BC95A16-8C34-4A65-BB9A-A0D5DFC66A3F}" sibTransId="{4FCA9298-C55D-427F-876E-0D60A8D01DD1}"/>
    <dgm:cxn modelId="{DB799CB1-9811-4DE9-BE12-28673C5725E6}" type="presOf" srcId="{4D345159-4F6B-43D2-B764-9E7E868A4076}" destId="{7CB30642-601E-457E-9C85-92488CB5C41B}" srcOrd="0" destOrd="2" presId="urn:microsoft.com/office/officeart/2005/8/layout/vList5"/>
    <dgm:cxn modelId="{9CBA516E-FC20-4C34-B3EB-2FFEBB331A97}" type="presOf" srcId="{3191004F-9EF0-41C9-872F-B1FBEBAF62DC}" destId="{BF5A87AD-7484-417E-B741-249ECD63DDD9}" srcOrd="0" destOrd="0" presId="urn:microsoft.com/office/officeart/2005/8/layout/vList5"/>
    <dgm:cxn modelId="{3B910DF7-647F-4EAF-8CC5-2E72073CEFB0}" type="presParOf" srcId="{BF5A87AD-7484-417E-B741-249ECD63DDD9}" destId="{294D63F0-F9C3-4ADE-8FB6-0B462A19AEEF}" srcOrd="0" destOrd="0" presId="urn:microsoft.com/office/officeart/2005/8/layout/vList5"/>
    <dgm:cxn modelId="{66E52A61-CAAE-4A54-B07C-DA2E3B810514}" type="presParOf" srcId="{294D63F0-F9C3-4ADE-8FB6-0B462A19AEEF}" destId="{737A5507-6127-41E8-856F-4F53E2876830}" srcOrd="0" destOrd="0" presId="urn:microsoft.com/office/officeart/2005/8/layout/vList5"/>
    <dgm:cxn modelId="{E84EDB90-64F1-41D2-A631-D2AE1829C1B8}" type="presParOf" srcId="{294D63F0-F9C3-4ADE-8FB6-0B462A19AEEF}" destId="{E6FFFF45-0475-4AD5-866B-A70EAA26C761}" srcOrd="1" destOrd="0" presId="urn:microsoft.com/office/officeart/2005/8/layout/vList5"/>
    <dgm:cxn modelId="{E049DE03-A759-4B23-AC6C-41A993E5235A}" type="presParOf" srcId="{BF5A87AD-7484-417E-B741-249ECD63DDD9}" destId="{C2836576-8919-48CC-A7E4-6B24ADD590A6}" srcOrd="1" destOrd="0" presId="urn:microsoft.com/office/officeart/2005/8/layout/vList5"/>
    <dgm:cxn modelId="{68DC0F2A-71F2-40DB-9050-193A9014C0E6}" type="presParOf" srcId="{BF5A87AD-7484-417E-B741-249ECD63DDD9}" destId="{3FB63FC9-D0CA-4CA1-80BB-5FDC4703C570}" srcOrd="2" destOrd="0" presId="urn:microsoft.com/office/officeart/2005/8/layout/vList5"/>
    <dgm:cxn modelId="{065CFBA1-FE90-4F35-8CF7-CDFEC7FA1E76}" type="presParOf" srcId="{3FB63FC9-D0CA-4CA1-80BB-5FDC4703C570}" destId="{FFBA0411-53C6-4594-829B-55A0FD6C4B52}" srcOrd="0" destOrd="0" presId="urn:microsoft.com/office/officeart/2005/8/layout/vList5"/>
    <dgm:cxn modelId="{1035C200-1C27-40C1-95F1-A7DC5A6D30E2}" type="presParOf" srcId="{3FB63FC9-D0CA-4CA1-80BB-5FDC4703C570}" destId="{7CB30642-601E-457E-9C85-92488CB5C41B}" srcOrd="1" destOrd="0" presId="urn:microsoft.com/office/officeart/2005/8/layout/vList5"/>
    <dgm:cxn modelId="{A1469BC7-EE1D-49FD-A9CB-27B25D94F045}" type="presParOf" srcId="{BF5A87AD-7484-417E-B741-249ECD63DDD9}" destId="{A54C815F-F55C-4262-84E5-2DFD71F2FD1E}" srcOrd="3" destOrd="0" presId="urn:microsoft.com/office/officeart/2005/8/layout/vList5"/>
    <dgm:cxn modelId="{59F6E342-B68A-4638-A3F0-44785DA34E92}" type="presParOf" srcId="{BF5A87AD-7484-417E-B741-249ECD63DDD9}" destId="{17060402-2CD3-4F6A-A102-DA3973FBC55D}" srcOrd="4" destOrd="0" presId="urn:microsoft.com/office/officeart/2005/8/layout/vList5"/>
    <dgm:cxn modelId="{12124AAA-4C62-41D7-A842-A3A0F115242A}" type="presParOf" srcId="{17060402-2CD3-4F6A-A102-DA3973FBC55D}" destId="{A2D1E34E-F763-4C57-AE3B-EAA0B3170908}" srcOrd="0" destOrd="0" presId="urn:microsoft.com/office/officeart/2005/8/layout/vList5"/>
    <dgm:cxn modelId="{DE0BDAD2-F568-450A-A757-13F2589DC789}" type="presParOf" srcId="{17060402-2CD3-4F6A-A102-DA3973FBC55D}" destId="{D39E5975-8174-4FF1-A6B8-AFCC44BC717A}" srcOrd="1" destOrd="0" presId="urn:microsoft.com/office/officeart/2005/8/layout/vList5"/>
    <dgm:cxn modelId="{4D68AC2A-E1C6-4981-8FCE-9CF8D6C0C668}" type="presParOf" srcId="{BF5A87AD-7484-417E-B741-249ECD63DDD9}" destId="{48A816FC-5070-4673-AFFF-36CC50EC4653}" srcOrd="5" destOrd="0" presId="urn:microsoft.com/office/officeart/2005/8/layout/vList5"/>
    <dgm:cxn modelId="{970ACEC2-05A9-4DEB-B4AD-02757A6C6EDB}" type="presParOf" srcId="{BF5A87AD-7484-417E-B741-249ECD63DDD9}" destId="{34D73CD7-010D-4B57-A991-587ADAF0913A}" srcOrd="6" destOrd="0" presId="urn:microsoft.com/office/officeart/2005/8/layout/vList5"/>
    <dgm:cxn modelId="{91EDA9FD-1BEA-4224-AA02-B6A67BD6E065}" type="presParOf" srcId="{34D73CD7-010D-4B57-A991-587ADAF0913A}" destId="{13C938D3-8A3F-40A0-BE2B-6BE64EB3999E}" srcOrd="0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3C76FF1-5382-4F33-980E-65AD6BA525C7}" type="doc">
      <dgm:prSet loTypeId="urn:microsoft.com/office/officeart/2005/8/layout/process1" loCatId="process" qsTypeId="urn:microsoft.com/office/officeart/2005/8/quickstyle/simple1" qsCatId="simple" csTypeId="urn:microsoft.com/office/officeart/2005/8/colors/accent1_2" csCatId="accent1" phldr="1"/>
      <dgm:spPr/>
    </dgm:pt>
    <dgm:pt modelId="{DDCB96EC-23B8-49DF-99B3-4421284A5B13}">
      <dgm:prSet phldrT="[Text]"/>
      <dgm:spPr/>
      <dgm:t>
        <a:bodyPr/>
        <a:lstStyle/>
        <a:p>
          <a:r>
            <a:rPr lang="en-US" dirty="0" smtClean="0"/>
            <a:t>Individual fire hot spots can be of different categories within a fire complex</a:t>
          </a:r>
          <a:endParaRPr lang="en-US" dirty="0"/>
        </a:p>
      </dgm:t>
    </dgm:pt>
    <dgm:pt modelId="{A511817C-6478-4CD9-921D-D480AB8D1F54}" type="parTrans" cxnId="{69A510DB-1CA6-476A-A17F-A563A8386EC6}">
      <dgm:prSet/>
      <dgm:spPr/>
      <dgm:t>
        <a:bodyPr/>
        <a:lstStyle/>
        <a:p>
          <a:endParaRPr lang="en-US"/>
        </a:p>
      </dgm:t>
    </dgm:pt>
    <dgm:pt modelId="{5CE4AE8D-2CEC-4B0D-90DE-552E11D0C8A9}" type="sibTrans" cxnId="{69A510DB-1CA6-476A-A17F-A563A8386EC6}">
      <dgm:prSet/>
      <dgm:spPr/>
      <dgm:t>
        <a:bodyPr/>
        <a:lstStyle/>
        <a:p>
          <a:endParaRPr lang="en-US"/>
        </a:p>
      </dgm:t>
    </dgm:pt>
    <dgm:pt modelId="{F83BE793-52E7-431D-8037-53B19E62EE2A}">
      <dgm:prSet phldrT="[Text]"/>
      <dgm:spPr/>
      <dgm:t>
        <a:bodyPr/>
        <a:lstStyle/>
        <a:p>
          <a:r>
            <a:rPr lang="en-US" dirty="0" smtClean="0"/>
            <a:t>Real time information can help with resource allocation (manpower) in suppressing fires</a:t>
          </a:r>
          <a:endParaRPr lang="en-US" dirty="0"/>
        </a:p>
      </dgm:t>
    </dgm:pt>
    <dgm:pt modelId="{1E413223-934B-435D-84F8-5BB4A0162170}" type="parTrans" cxnId="{556BDF0E-1A45-424F-B549-40A92BBDB395}">
      <dgm:prSet/>
      <dgm:spPr/>
      <dgm:t>
        <a:bodyPr/>
        <a:lstStyle/>
        <a:p>
          <a:endParaRPr lang="en-US"/>
        </a:p>
      </dgm:t>
    </dgm:pt>
    <dgm:pt modelId="{4030296D-0487-45F0-9F31-C308203E0BBF}" type="sibTrans" cxnId="{556BDF0E-1A45-424F-B549-40A92BBDB395}">
      <dgm:prSet/>
      <dgm:spPr/>
      <dgm:t>
        <a:bodyPr/>
        <a:lstStyle/>
        <a:p>
          <a:endParaRPr lang="en-US"/>
        </a:p>
      </dgm:t>
    </dgm:pt>
    <dgm:pt modelId="{E1FC7AF9-267B-4E3B-8AFB-7911DB4520EE}" type="pres">
      <dgm:prSet presAssocID="{13C76FF1-5382-4F33-980E-65AD6BA525C7}" presName="Name0" presStyleCnt="0">
        <dgm:presLayoutVars>
          <dgm:dir/>
          <dgm:resizeHandles val="exact"/>
        </dgm:presLayoutVars>
      </dgm:prSet>
      <dgm:spPr/>
    </dgm:pt>
    <dgm:pt modelId="{332FB866-F77C-432B-8020-05EF5014113E}" type="pres">
      <dgm:prSet presAssocID="{DDCB96EC-23B8-49DF-99B3-4421284A5B13}" presName="node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5D26EA7-C6B9-452A-BB44-596AF96445DF}" type="pres">
      <dgm:prSet presAssocID="{5CE4AE8D-2CEC-4B0D-90DE-552E11D0C8A9}" presName="sibTrans" presStyleLbl="sibTrans2D1" presStyleIdx="0" presStyleCnt="1"/>
      <dgm:spPr/>
      <dgm:t>
        <a:bodyPr/>
        <a:lstStyle/>
        <a:p>
          <a:endParaRPr lang="en-US"/>
        </a:p>
      </dgm:t>
    </dgm:pt>
    <dgm:pt modelId="{92F86A2B-319A-40DB-AA16-FEFB58D88C6E}" type="pres">
      <dgm:prSet presAssocID="{5CE4AE8D-2CEC-4B0D-90DE-552E11D0C8A9}" presName="connectorText" presStyleLbl="sibTrans2D1" presStyleIdx="0" presStyleCnt="1"/>
      <dgm:spPr/>
      <dgm:t>
        <a:bodyPr/>
        <a:lstStyle/>
        <a:p>
          <a:endParaRPr lang="en-US"/>
        </a:p>
      </dgm:t>
    </dgm:pt>
    <dgm:pt modelId="{AA017F99-BEEC-486A-8090-7EEF364665FC}" type="pres">
      <dgm:prSet presAssocID="{F83BE793-52E7-431D-8037-53B19E62EE2A}" presName="node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280A83FE-8613-45E3-95F6-3F022B86D568}" type="presOf" srcId="{5CE4AE8D-2CEC-4B0D-90DE-552E11D0C8A9}" destId="{95D26EA7-C6B9-452A-BB44-596AF96445DF}" srcOrd="0" destOrd="0" presId="urn:microsoft.com/office/officeart/2005/8/layout/process1"/>
    <dgm:cxn modelId="{B76B5397-B8E7-4AA5-AAEC-DFBB63D3FD2E}" type="presOf" srcId="{F83BE793-52E7-431D-8037-53B19E62EE2A}" destId="{AA017F99-BEEC-486A-8090-7EEF364665FC}" srcOrd="0" destOrd="0" presId="urn:microsoft.com/office/officeart/2005/8/layout/process1"/>
    <dgm:cxn modelId="{FE5E3B6B-9E9A-4B02-9603-42BADED5BA3D}" type="presOf" srcId="{5CE4AE8D-2CEC-4B0D-90DE-552E11D0C8A9}" destId="{92F86A2B-319A-40DB-AA16-FEFB58D88C6E}" srcOrd="1" destOrd="0" presId="urn:microsoft.com/office/officeart/2005/8/layout/process1"/>
    <dgm:cxn modelId="{556BDF0E-1A45-424F-B549-40A92BBDB395}" srcId="{13C76FF1-5382-4F33-980E-65AD6BA525C7}" destId="{F83BE793-52E7-431D-8037-53B19E62EE2A}" srcOrd="1" destOrd="0" parTransId="{1E413223-934B-435D-84F8-5BB4A0162170}" sibTransId="{4030296D-0487-45F0-9F31-C308203E0BBF}"/>
    <dgm:cxn modelId="{69A510DB-1CA6-476A-A17F-A563A8386EC6}" srcId="{13C76FF1-5382-4F33-980E-65AD6BA525C7}" destId="{DDCB96EC-23B8-49DF-99B3-4421284A5B13}" srcOrd="0" destOrd="0" parTransId="{A511817C-6478-4CD9-921D-D480AB8D1F54}" sibTransId="{5CE4AE8D-2CEC-4B0D-90DE-552E11D0C8A9}"/>
    <dgm:cxn modelId="{FCA72175-C690-4174-937C-092A00F56EF3}" type="presOf" srcId="{DDCB96EC-23B8-49DF-99B3-4421284A5B13}" destId="{332FB866-F77C-432B-8020-05EF5014113E}" srcOrd="0" destOrd="0" presId="urn:microsoft.com/office/officeart/2005/8/layout/process1"/>
    <dgm:cxn modelId="{13B74B43-C869-4F1E-A12B-5F4E30F1C513}" type="presOf" srcId="{13C76FF1-5382-4F33-980E-65AD6BA525C7}" destId="{E1FC7AF9-267B-4E3B-8AFB-7911DB4520EE}" srcOrd="0" destOrd="0" presId="urn:microsoft.com/office/officeart/2005/8/layout/process1"/>
    <dgm:cxn modelId="{868FD9C0-9746-4175-BE65-0AE88DDA96D3}" type="presParOf" srcId="{E1FC7AF9-267B-4E3B-8AFB-7911DB4520EE}" destId="{332FB866-F77C-432B-8020-05EF5014113E}" srcOrd="0" destOrd="0" presId="urn:microsoft.com/office/officeart/2005/8/layout/process1"/>
    <dgm:cxn modelId="{3B4D398B-43A0-46AD-8D67-5267831E6EB5}" type="presParOf" srcId="{E1FC7AF9-267B-4E3B-8AFB-7911DB4520EE}" destId="{95D26EA7-C6B9-452A-BB44-596AF96445DF}" srcOrd="1" destOrd="0" presId="urn:microsoft.com/office/officeart/2005/8/layout/process1"/>
    <dgm:cxn modelId="{E12182D5-112E-4356-AE60-A3B69098D38B}" type="presParOf" srcId="{95D26EA7-C6B9-452A-BB44-596AF96445DF}" destId="{92F86A2B-319A-40DB-AA16-FEFB58D88C6E}" srcOrd="0" destOrd="0" presId="urn:microsoft.com/office/officeart/2005/8/layout/process1"/>
    <dgm:cxn modelId="{9D857AAD-B94F-467B-B931-63F144BA7A1A}" type="presParOf" srcId="{E1FC7AF9-267B-4E3B-8AFB-7911DB4520EE}" destId="{AA017F99-BEEC-486A-8090-7EEF364665FC}" srcOrd="2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E6FFFF45-0475-4AD5-866B-A70EAA26C761}">
      <dsp:nvSpPr>
        <dsp:cNvPr id="0" name=""/>
        <dsp:cNvSpPr/>
      </dsp:nvSpPr>
      <dsp:spPr>
        <a:xfrm rot="5400000">
          <a:off x="5052717" y="-1992040"/>
          <a:ext cx="983188" cy="5218176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32385" rIns="64770" bIns="32385" numCol="1" spcCol="1270" anchor="ctr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700" kern="1200" dirty="0" smtClean="0"/>
            <a:t>Aerosol Optical Thickness (AOT)</a:t>
          </a:r>
          <a:endParaRPr lang="en-US" sz="1700" kern="1200" dirty="0"/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700" kern="1200" dirty="0" smtClean="0"/>
            <a:t>Smoke mask</a:t>
          </a:r>
          <a:endParaRPr lang="en-US" sz="1700" kern="1200" dirty="0"/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700" kern="1200" dirty="0" smtClean="0"/>
            <a:t>Fire hotspots</a:t>
          </a:r>
          <a:endParaRPr lang="en-US" sz="1700" kern="1200" dirty="0"/>
        </a:p>
      </dsp:txBody>
      <dsp:txXfrm rot="5400000">
        <a:off x="5052717" y="-1992040"/>
        <a:ext cx="983188" cy="5218176"/>
      </dsp:txXfrm>
    </dsp:sp>
    <dsp:sp modelId="{737A5507-6127-41E8-856F-4F53E2876830}">
      <dsp:nvSpPr>
        <dsp:cNvPr id="0" name=""/>
        <dsp:cNvSpPr/>
      </dsp:nvSpPr>
      <dsp:spPr>
        <a:xfrm>
          <a:off x="0" y="2555"/>
          <a:ext cx="2935224" cy="122898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9540" tIns="64770" rIns="129540" bIns="64770" numCol="1" spcCol="1270" anchor="ctr" anchorCtr="0">
          <a:noAutofit/>
        </a:bodyPr>
        <a:lstStyle/>
        <a:p>
          <a:pPr lvl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400" kern="1200" dirty="0" smtClean="0"/>
            <a:t>VIIRS Products</a:t>
          </a:r>
          <a:endParaRPr lang="en-US" sz="3400" kern="1200" dirty="0"/>
        </a:p>
      </dsp:txBody>
      <dsp:txXfrm>
        <a:off x="0" y="2555"/>
        <a:ext cx="2935224" cy="1228985"/>
      </dsp:txXfrm>
    </dsp:sp>
    <dsp:sp modelId="{7CB30642-601E-457E-9C85-92488CB5C41B}">
      <dsp:nvSpPr>
        <dsp:cNvPr id="0" name=""/>
        <dsp:cNvSpPr/>
      </dsp:nvSpPr>
      <dsp:spPr>
        <a:xfrm rot="5400000">
          <a:off x="5052717" y="-701605"/>
          <a:ext cx="983188" cy="5218176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32385" rIns="64770" bIns="32385" numCol="1" spcCol="1270" anchor="ctr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700" kern="1200" dirty="0" smtClean="0"/>
            <a:t>Carlton complex fires</a:t>
          </a:r>
          <a:endParaRPr lang="en-US" sz="1700" kern="1200" dirty="0"/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700" kern="1200" dirty="0" smtClean="0"/>
            <a:t>San Diego fires</a:t>
          </a:r>
          <a:endParaRPr lang="en-US" sz="1700" kern="1200" dirty="0"/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700" kern="1200" dirty="0" smtClean="0"/>
            <a:t>Funny River fires</a:t>
          </a:r>
          <a:endParaRPr lang="en-US" sz="1700" kern="1200" dirty="0"/>
        </a:p>
      </dsp:txBody>
      <dsp:txXfrm rot="5400000">
        <a:off x="5052717" y="-701605"/>
        <a:ext cx="983188" cy="5218176"/>
      </dsp:txXfrm>
    </dsp:sp>
    <dsp:sp modelId="{FFBA0411-53C6-4594-829B-55A0FD6C4B52}">
      <dsp:nvSpPr>
        <dsp:cNvPr id="0" name=""/>
        <dsp:cNvSpPr/>
      </dsp:nvSpPr>
      <dsp:spPr>
        <a:xfrm>
          <a:off x="0" y="1292989"/>
          <a:ext cx="2935224" cy="122898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9540" tIns="64770" rIns="129540" bIns="64770" numCol="1" spcCol="1270" anchor="ctr" anchorCtr="0">
          <a:noAutofit/>
        </a:bodyPr>
        <a:lstStyle/>
        <a:p>
          <a:pPr lvl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400" kern="1200" dirty="0" smtClean="0"/>
            <a:t>Case Studies</a:t>
          </a:r>
          <a:endParaRPr lang="en-US" sz="3400" kern="1200" dirty="0"/>
        </a:p>
      </dsp:txBody>
      <dsp:txXfrm>
        <a:off x="0" y="1292989"/>
        <a:ext cx="2935224" cy="1228985"/>
      </dsp:txXfrm>
    </dsp:sp>
    <dsp:sp modelId="{D39E5975-8174-4FF1-A6B8-AFCC44BC717A}">
      <dsp:nvSpPr>
        <dsp:cNvPr id="0" name=""/>
        <dsp:cNvSpPr/>
      </dsp:nvSpPr>
      <dsp:spPr>
        <a:xfrm rot="5400000">
          <a:off x="5052717" y="588829"/>
          <a:ext cx="983188" cy="5218176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32385" rIns="64770" bIns="32385" numCol="1" spcCol="1270" anchor="ctr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700" kern="1200" dirty="0" smtClean="0"/>
            <a:t>enhanced Infusing satellite Data into Environmental Applications</a:t>
          </a:r>
          <a:endParaRPr lang="en-US" sz="1700" kern="1200" dirty="0"/>
        </a:p>
      </dsp:txBody>
      <dsp:txXfrm rot="5400000">
        <a:off x="5052717" y="588829"/>
        <a:ext cx="983188" cy="5218176"/>
      </dsp:txXfrm>
    </dsp:sp>
    <dsp:sp modelId="{A2D1E34E-F763-4C57-AE3B-EAA0B3170908}">
      <dsp:nvSpPr>
        <dsp:cNvPr id="0" name=""/>
        <dsp:cNvSpPr/>
      </dsp:nvSpPr>
      <dsp:spPr>
        <a:xfrm>
          <a:off x="0" y="2583424"/>
          <a:ext cx="2935224" cy="122898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9540" tIns="64770" rIns="129540" bIns="64770" numCol="1" spcCol="1270" anchor="ctr" anchorCtr="0">
          <a:noAutofit/>
        </a:bodyPr>
        <a:lstStyle/>
        <a:p>
          <a:pPr lvl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400" kern="1200" dirty="0" err="1" smtClean="0"/>
            <a:t>eIDEA</a:t>
          </a:r>
          <a:endParaRPr lang="en-US" sz="3400" kern="1200" dirty="0"/>
        </a:p>
      </dsp:txBody>
      <dsp:txXfrm>
        <a:off x="0" y="2583424"/>
        <a:ext cx="2935224" cy="1228985"/>
      </dsp:txXfrm>
    </dsp:sp>
    <dsp:sp modelId="{13C938D3-8A3F-40A0-BE2B-6BE64EB3999E}">
      <dsp:nvSpPr>
        <dsp:cNvPr id="0" name=""/>
        <dsp:cNvSpPr/>
      </dsp:nvSpPr>
      <dsp:spPr>
        <a:xfrm>
          <a:off x="0" y="3876414"/>
          <a:ext cx="8145444" cy="122898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9540" tIns="64770" rIns="129540" bIns="64770" numCol="1" spcCol="1270" anchor="ctr" anchorCtr="0">
          <a:noAutofit/>
        </a:bodyPr>
        <a:lstStyle/>
        <a:p>
          <a:pPr lvl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400" kern="1200" dirty="0" smtClean="0"/>
            <a:t>GOES-R/JPSS synergy</a:t>
          </a:r>
          <a:endParaRPr lang="en-US" sz="3400" kern="1200" dirty="0"/>
        </a:p>
      </dsp:txBody>
      <dsp:txXfrm>
        <a:off x="0" y="3876414"/>
        <a:ext cx="8145444" cy="1228985"/>
      </dsp:txXfrm>
    </dsp:sp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0.15933</cdr:x>
      <cdr:y>0.06389</cdr:y>
    </cdr:from>
    <cdr:to>
      <cdr:x>0.52402</cdr:x>
      <cdr:y>0.34386</cdr:y>
    </cdr:to>
    <cdr:sp macro="" textlink="">
      <cdr:nvSpPr>
        <cdr:cNvPr id="3" name="TextBox 1"/>
        <cdr:cNvSpPr txBox="1"/>
      </cdr:nvSpPr>
      <cdr:spPr>
        <a:xfrm xmlns:a="http://schemas.openxmlformats.org/drawingml/2006/main">
          <a:off x="1241425" y="241300"/>
          <a:ext cx="2841415" cy="105736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400" b="1" dirty="0">
              <a:effectLst/>
              <a:latin typeface="+mn-lt"/>
              <a:ea typeface="+mn-ea"/>
              <a:cs typeface="+mn-cs"/>
            </a:rPr>
            <a:t>Slope= 0.594</a:t>
          </a:r>
          <a:endParaRPr lang="en-US" sz="1400" b="1" dirty="0">
            <a:effectLst/>
          </a:endParaRPr>
        </a:p>
        <a:p xmlns:a="http://schemas.openxmlformats.org/drawingml/2006/main">
          <a:r>
            <a:rPr lang="en-US" sz="1400" b="1" dirty="0">
              <a:effectLst/>
              <a:latin typeface="+mn-lt"/>
              <a:ea typeface="+mn-ea"/>
              <a:cs typeface="+mn-cs"/>
            </a:rPr>
            <a:t>R2=0.69</a:t>
          </a:r>
          <a:endParaRPr lang="en-US" sz="1400" b="1" dirty="0">
            <a:effectLst/>
          </a:endParaRPr>
        </a:p>
        <a:p xmlns:a="http://schemas.openxmlformats.org/drawingml/2006/main">
          <a:r>
            <a:rPr lang="en-US" sz="1400" b="1" dirty="0">
              <a:effectLst/>
              <a:latin typeface="+mn-lt"/>
              <a:ea typeface="+mn-ea"/>
              <a:cs typeface="+mn-cs"/>
            </a:rPr>
            <a:t>p&lt;0.001</a:t>
          </a:r>
          <a:endParaRPr lang="en-US" sz="1400" b="1" dirty="0">
            <a:effectLst/>
          </a:endParaRPr>
        </a:p>
        <a:p xmlns:a="http://schemas.openxmlformats.org/drawingml/2006/main">
          <a:r>
            <a:rPr lang="en-US" sz="1400" b="1" dirty="0">
              <a:effectLst/>
              <a:latin typeface="+mn-lt"/>
              <a:ea typeface="+mn-ea"/>
              <a:cs typeface="+mn-cs"/>
            </a:rPr>
            <a:t>Number of TM burn scar=258</a:t>
          </a:r>
          <a:endParaRPr lang="en-US" sz="1400" b="1" dirty="0">
            <a:effectLst/>
          </a:endParaRPr>
        </a:p>
        <a:p xmlns:a="http://schemas.openxmlformats.org/drawingml/2006/main">
          <a:endParaRPr lang="en-US" sz="1100" dirty="0"/>
        </a:p>
      </cdr:txBody>
    </cdr:sp>
  </cdr:relSizeAnchor>
  <cdr:relSizeAnchor xmlns:cdr="http://schemas.openxmlformats.org/drawingml/2006/chartDrawing">
    <cdr:from>
      <cdr:x>0.3806</cdr:x>
      <cdr:y>0.91675</cdr:y>
    </cdr:from>
    <cdr:to>
      <cdr:x>0.74027</cdr:x>
      <cdr:y>0.97805</cdr:y>
    </cdr:to>
    <cdr:sp macro="" textlink="">
      <cdr:nvSpPr>
        <cdr:cNvPr id="4" name="TextBox 1"/>
        <cdr:cNvSpPr txBox="1"/>
      </cdr:nvSpPr>
      <cdr:spPr>
        <a:xfrm xmlns:a="http://schemas.openxmlformats.org/drawingml/2006/main">
          <a:off x="2965450" y="4318000"/>
          <a:ext cx="2802332" cy="28870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600" b="1"/>
            <a:t>Number of VIIRS hotspots</a:t>
          </a:r>
        </a:p>
      </cdr:txBody>
    </cdr:sp>
  </cdr:relSizeAnchor>
  <cdr:relSizeAnchor xmlns:cdr="http://schemas.openxmlformats.org/drawingml/2006/chartDrawing">
    <cdr:from>
      <cdr:x>0.00407</cdr:x>
      <cdr:y>0.08156</cdr:y>
    </cdr:from>
    <cdr:to>
      <cdr:x>0.06503</cdr:x>
      <cdr:y>0.76138</cdr:y>
    </cdr:to>
    <cdr:sp macro="" textlink="">
      <cdr:nvSpPr>
        <cdr:cNvPr id="5" name="TextBox 1"/>
        <cdr:cNvSpPr txBox="1"/>
      </cdr:nvSpPr>
      <cdr:spPr>
        <a:xfrm xmlns:a="http://schemas.openxmlformats.org/drawingml/2006/main">
          <a:off x="31750" y="384175"/>
          <a:ext cx="474899" cy="320198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="vert270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600" b="1"/>
            <a:t>TM-Burn Scar Area (km</a:t>
          </a:r>
          <a:r>
            <a:rPr lang="en-US" sz="1600" b="1" baseline="30000"/>
            <a:t>2</a:t>
          </a:r>
          <a:r>
            <a:rPr lang="en-US" sz="1600" b="1"/>
            <a:t>)</a:t>
          </a: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BE8D732-111D-48B4-9865-3BD64E8B178A}" type="datetimeFigureOut">
              <a:rPr lang="en-US" smtClean="0"/>
              <a:pPr/>
              <a:t>2/19/2015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051EA0F-5DF0-43BA-8D61-B322E084989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5159131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3B634CF1-BA75-408A-B5BF-AF1B18688D26}" type="slidenum">
              <a:rPr lang="en-US" altLang="en-US"/>
              <a:pPr eaLnBrk="1" hangingPunct="1">
                <a:spcBef>
                  <a:spcPct val="0"/>
                </a:spcBef>
              </a:pPr>
              <a:t>1</a:t>
            </a:fld>
            <a:endParaRPr lang="en-US" altLang="en-US"/>
          </a:p>
        </p:txBody>
      </p:sp>
      <p:sp>
        <p:nvSpPr>
          <p:cNvPr id="215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60463" y="698500"/>
            <a:ext cx="4538662" cy="34036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2150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2813" y="4343400"/>
            <a:ext cx="5032375" cy="4113213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467" tIns="44440" rIns="90467" bIns="44440" numCol="1" anchor="t" anchorCtr="0" compatLnSpc="1">
            <a:prstTxWarp prst="textNoShape">
              <a:avLst/>
            </a:prstTxWarp>
          </a:bodyPr>
          <a:lstStyle/>
          <a:p>
            <a:pPr defTabSz="931863" eaLnBrk="1" hangingPunct="1">
              <a:spcBef>
                <a:spcPct val="0"/>
              </a:spcBef>
            </a:pPr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xmlns="" val="324394363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 sz="2000" b="1">
                <a:solidFill>
                  <a:srgbClr val="000099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defRPr sz="2000" b="1">
                <a:solidFill>
                  <a:srgbClr val="000099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defRPr sz="2000" b="1">
                <a:solidFill>
                  <a:srgbClr val="000099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defRPr sz="2000" b="1">
                <a:solidFill>
                  <a:srgbClr val="000099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defRPr sz="2000" b="1">
                <a:solidFill>
                  <a:srgbClr val="000099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99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99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99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99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fld id="{334A5EAC-DABE-483C-965B-1A742D07DAA6}" type="slidenum">
              <a:rPr lang="en-US" altLang="en-US" sz="1200" b="0">
                <a:solidFill>
                  <a:schemeClr val="tx1"/>
                </a:solidFill>
              </a:rPr>
              <a:pPr eaLnBrk="1" hangingPunct="1"/>
              <a:t>10</a:t>
            </a:fld>
            <a:endParaRPr lang="en-US" altLang="en-US" sz="1200" b="0">
              <a:solidFill>
                <a:schemeClr val="tx1"/>
              </a:solidFill>
            </a:endParaRPr>
          </a:p>
        </p:txBody>
      </p:sp>
      <p:sp>
        <p:nvSpPr>
          <p:cNvPr id="32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60463" y="698500"/>
            <a:ext cx="4538662" cy="34036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3277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2813" y="4343400"/>
            <a:ext cx="5032375" cy="4113213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0" tIns="45709" rIns="91420" bIns="45709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 smtClean="0"/>
          </a:p>
          <a:p>
            <a:pPr eaLnBrk="1" hangingPunct="1">
              <a:spcBef>
                <a:spcPct val="0"/>
              </a:spcBef>
            </a:pPr>
            <a:endParaRPr lang="en-US" altLang="en-US" dirty="0" smtClean="0"/>
          </a:p>
          <a:p>
            <a:pPr eaLnBrk="1" hangingPunct="1">
              <a:spcBef>
                <a:spcPct val="0"/>
              </a:spcBef>
            </a:pPr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xmlns="" val="372351268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 sz="2000" b="1">
                <a:solidFill>
                  <a:srgbClr val="000099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defRPr sz="2000" b="1">
                <a:solidFill>
                  <a:srgbClr val="000099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defRPr sz="2000" b="1">
                <a:solidFill>
                  <a:srgbClr val="000099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defRPr sz="2000" b="1">
                <a:solidFill>
                  <a:srgbClr val="000099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defRPr sz="2000" b="1">
                <a:solidFill>
                  <a:srgbClr val="000099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99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99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99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99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fld id="{334A5EAC-DABE-483C-965B-1A742D07DAA6}" type="slidenum">
              <a:rPr lang="en-US" altLang="en-US" sz="1200" b="0">
                <a:solidFill>
                  <a:schemeClr val="tx1"/>
                </a:solidFill>
              </a:rPr>
              <a:pPr eaLnBrk="1" hangingPunct="1"/>
              <a:t>11</a:t>
            </a:fld>
            <a:endParaRPr lang="en-US" altLang="en-US" sz="1200" b="0">
              <a:solidFill>
                <a:schemeClr val="tx1"/>
              </a:solidFill>
            </a:endParaRPr>
          </a:p>
        </p:txBody>
      </p:sp>
      <p:sp>
        <p:nvSpPr>
          <p:cNvPr id="32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60463" y="698500"/>
            <a:ext cx="4538662" cy="34036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3277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2813" y="4343400"/>
            <a:ext cx="5032375" cy="4113213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0" tIns="45709" rIns="91420" bIns="45709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 smtClean="0"/>
          </a:p>
          <a:p>
            <a:pPr eaLnBrk="1" hangingPunct="1">
              <a:spcBef>
                <a:spcPct val="0"/>
              </a:spcBef>
            </a:pPr>
            <a:endParaRPr lang="en-US" altLang="en-US" dirty="0" smtClean="0"/>
          </a:p>
          <a:p>
            <a:pPr eaLnBrk="1" hangingPunct="1">
              <a:spcBef>
                <a:spcPct val="0"/>
              </a:spcBef>
            </a:pPr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xmlns="" val="37235126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 sz="2000" b="1">
                <a:solidFill>
                  <a:srgbClr val="000099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defRPr sz="2000" b="1">
                <a:solidFill>
                  <a:srgbClr val="000099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defRPr sz="2000" b="1">
                <a:solidFill>
                  <a:srgbClr val="000099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defRPr sz="2000" b="1">
                <a:solidFill>
                  <a:srgbClr val="000099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defRPr sz="2000" b="1">
                <a:solidFill>
                  <a:srgbClr val="000099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99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99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99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99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fld id="{03751563-C46E-495D-9D9F-6F4CE413D41E}" type="slidenum">
              <a:rPr lang="en-US" altLang="en-US" sz="1200" b="0">
                <a:solidFill>
                  <a:schemeClr val="tx1"/>
                </a:solidFill>
              </a:rPr>
              <a:pPr eaLnBrk="1" hangingPunct="1"/>
              <a:t>2</a:t>
            </a:fld>
            <a:endParaRPr lang="en-US" altLang="en-US" sz="1200" b="0">
              <a:solidFill>
                <a:schemeClr val="tx1"/>
              </a:solidFill>
            </a:endParaRPr>
          </a:p>
        </p:txBody>
      </p:sp>
      <p:sp>
        <p:nvSpPr>
          <p:cNvPr id="26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60463" y="698500"/>
            <a:ext cx="4538662" cy="34036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266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2813" y="4343400"/>
            <a:ext cx="5032375" cy="4113213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0" tIns="45709" rIns="91420" bIns="45709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i="1" dirty="0" smtClean="0"/>
          </a:p>
        </p:txBody>
      </p:sp>
    </p:spTree>
    <p:extLst>
      <p:ext uri="{BB962C8B-B14F-4D97-AF65-F5344CB8AC3E}">
        <p14:creationId xmlns:p14="http://schemas.microsoft.com/office/powerpoint/2010/main" xmlns="" val="39384220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 sz="2000" b="1">
                <a:solidFill>
                  <a:srgbClr val="000099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defRPr sz="2000" b="1">
                <a:solidFill>
                  <a:srgbClr val="000099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defRPr sz="2000" b="1">
                <a:solidFill>
                  <a:srgbClr val="000099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defRPr sz="2000" b="1">
                <a:solidFill>
                  <a:srgbClr val="000099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defRPr sz="2000" b="1">
                <a:solidFill>
                  <a:srgbClr val="000099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99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99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99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99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fld id="{D1C16B39-5FA4-45BD-968A-9F7BE6505502}" type="slidenum">
              <a:rPr lang="en-US" altLang="en-US" sz="1200" b="0">
                <a:solidFill>
                  <a:schemeClr val="tx1"/>
                </a:solidFill>
              </a:rPr>
              <a:pPr eaLnBrk="1" hangingPunct="1"/>
              <a:t>3</a:t>
            </a:fld>
            <a:endParaRPr lang="en-US" altLang="en-US" sz="1200" b="0">
              <a:solidFill>
                <a:schemeClr val="tx1"/>
              </a:solidFill>
            </a:endParaRPr>
          </a:p>
        </p:txBody>
      </p:sp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xmlns="" val="2190442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 sz="2000" b="1">
                <a:solidFill>
                  <a:srgbClr val="000099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defRPr sz="2000" b="1">
                <a:solidFill>
                  <a:srgbClr val="000099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defRPr sz="2000" b="1">
                <a:solidFill>
                  <a:srgbClr val="000099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defRPr sz="2000" b="1">
                <a:solidFill>
                  <a:srgbClr val="000099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defRPr sz="2000" b="1">
                <a:solidFill>
                  <a:srgbClr val="000099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99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99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99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99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fld id="{7DB5FA9A-9F35-4DD2-8106-16AAEDC57A8D}" type="slidenum">
              <a:rPr lang="en-US" altLang="en-US" sz="1200" b="0">
                <a:solidFill>
                  <a:schemeClr val="tx1"/>
                </a:solidFill>
              </a:rPr>
              <a:pPr eaLnBrk="1" hangingPunct="1"/>
              <a:t>4</a:t>
            </a:fld>
            <a:endParaRPr lang="en-US" altLang="en-US" sz="1200" b="0">
              <a:solidFill>
                <a:schemeClr val="tx1"/>
              </a:solidFill>
            </a:endParaRPr>
          </a:p>
        </p:txBody>
      </p:sp>
      <p:sp>
        <p:nvSpPr>
          <p:cNvPr id="296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60463" y="698500"/>
            <a:ext cx="4538662" cy="34036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29700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2813" y="4343400"/>
            <a:ext cx="5032375" cy="4113213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0" tIns="45709" rIns="91420" bIns="45709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z="2400" dirty="0" smtClean="0"/>
          </a:p>
        </p:txBody>
      </p:sp>
    </p:spTree>
    <p:extLst>
      <p:ext uri="{BB962C8B-B14F-4D97-AF65-F5344CB8AC3E}">
        <p14:creationId xmlns:p14="http://schemas.microsoft.com/office/powerpoint/2010/main" xmlns="" val="314899332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 sz="2000" b="1">
                <a:solidFill>
                  <a:srgbClr val="000099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defRPr sz="2000" b="1">
                <a:solidFill>
                  <a:srgbClr val="000099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defRPr sz="2000" b="1">
                <a:solidFill>
                  <a:srgbClr val="000099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defRPr sz="2000" b="1">
                <a:solidFill>
                  <a:srgbClr val="000099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defRPr sz="2000" b="1">
                <a:solidFill>
                  <a:srgbClr val="000099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99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99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99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99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fld id="{38667EFC-1D87-4619-8B36-34679FF38160}" type="slidenum">
              <a:rPr lang="en-US" altLang="en-US" sz="1200" b="0">
                <a:solidFill>
                  <a:schemeClr val="tx1"/>
                </a:solidFill>
              </a:rPr>
              <a:pPr eaLnBrk="1" hangingPunct="1"/>
              <a:t>5</a:t>
            </a:fld>
            <a:endParaRPr lang="en-US" altLang="en-US" sz="1200" b="0">
              <a:solidFill>
                <a:schemeClr val="tx1"/>
              </a:solidFill>
            </a:endParaRPr>
          </a:p>
        </p:txBody>
      </p:sp>
      <p:sp>
        <p:nvSpPr>
          <p:cNvPr id="307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60463" y="698500"/>
            <a:ext cx="4538662" cy="34036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30724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2813" y="4343400"/>
            <a:ext cx="5032375" cy="4113213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11" tIns="45706" rIns="91411" bIns="45706" numCol="1" anchor="t" anchorCtr="0" compatLnSpc="1">
            <a:prstTxWarp prst="textNoShape">
              <a:avLst/>
            </a:prstTxWarp>
          </a:bodyPr>
          <a:lstStyle/>
          <a:p>
            <a:pPr defTabSz="966788" eaLnBrk="1" hangingPunct="1">
              <a:spcBef>
                <a:spcPct val="0"/>
              </a:spcBef>
            </a:pPr>
            <a:endParaRPr lang="en-US" altLang="en-US" sz="1000" dirty="0" smtClean="0"/>
          </a:p>
        </p:txBody>
      </p:sp>
    </p:spTree>
    <p:extLst>
      <p:ext uri="{BB962C8B-B14F-4D97-AF65-F5344CB8AC3E}">
        <p14:creationId xmlns:p14="http://schemas.microsoft.com/office/powerpoint/2010/main" xmlns="" val="204673564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 sz="2000" b="1">
                <a:solidFill>
                  <a:srgbClr val="000099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defRPr sz="2000" b="1">
                <a:solidFill>
                  <a:srgbClr val="000099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defRPr sz="2000" b="1">
                <a:solidFill>
                  <a:srgbClr val="000099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defRPr sz="2000" b="1">
                <a:solidFill>
                  <a:srgbClr val="000099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defRPr sz="2000" b="1">
                <a:solidFill>
                  <a:srgbClr val="000099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99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99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99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99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fld id="{38667EFC-1D87-4619-8B36-34679FF38160}" type="slidenum">
              <a:rPr lang="en-US" altLang="en-US" sz="1200" b="0">
                <a:solidFill>
                  <a:schemeClr val="tx1"/>
                </a:solidFill>
              </a:rPr>
              <a:pPr eaLnBrk="1" hangingPunct="1"/>
              <a:t>6</a:t>
            </a:fld>
            <a:endParaRPr lang="en-US" altLang="en-US" sz="1200" b="0">
              <a:solidFill>
                <a:schemeClr val="tx1"/>
              </a:solidFill>
            </a:endParaRPr>
          </a:p>
        </p:txBody>
      </p:sp>
      <p:sp>
        <p:nvSpPr>
          <p:cNvPr id="307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60463" y="698500"/>
            <a:ext cx="4538662" cy="34036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30724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2813" y="4343400"/>
            <a:ext cx="5032375" cy="4113213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11" tIns="45706" rIns="91411" bIns="45706" numCol="1" anchor="t" anchorCtr="0" compatLnSpc="1">
            <a:prstTxWarp prst="textNoShape">
              <a:avLst/>
            </a:prstTxWarp>
          </a:bodyPr>
          <a:lstStyle/>
          <a:p>
            <a:pPr defTabSz="966788" eaLnBrk="1" hangingPunct="1">
              <a:spcBef>
                <a:spcPct val="0"/>
              </a:spcBef>
            </a:pPr>
            <a:endParaRPr lang="en-US" altLang="en-US" sz="1000" dirty="0" smtClean="0"/>
          </a:p>
        </p:txBody>
      </p:sp>
    </p:spTree>
    <p:extLst>
      <p:ext uri="{BB962C8B-B14F-4D97-AF65-F5344CB8AC3E}">
        <p14:creationId xmlns:p14="http://schemas.microsoft.com/office/powerpoint/2010/main" xmlns="" val="204673564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 sz="2000" b="1">
                <a:solidFill>
                  <a:srgbClr val="000099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defRPr sz="2000" b="1">
                <a:solidFill>
                  <a:srgbClr val="000099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defRPr sz="2000" b="1">
                <a:solidFill>
                  <a:srgbClr val="000099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defRPr sz="2000" b="1">
                <a:solidFill>
                  <a:srgbClr val="000099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defRPr sz="2000" b="1">
                <a:solidFill>
                  <a:srgbClr val="000099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99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99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99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99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fld id="{B2788C33-1E12-4D90-ABD1-30F9B6FD08B5}" type="slidenum">
              <a:rPr lang="en-US" altLang="en-US" sz="1200" b="0">
                <a:solidFill>
                  <a:schemeClr val="tx1"/>
                </a:solidFill>
              </a:rPr>
              <a:pPr eaLnBrk="1" hangingPunct="1"/>
              <a:t>7</a:t>
            </a:fld>
            <a:endParaRPr lang="en-US" altLang="en-US" sz="1200" b="0">
              <a:solidFill>
                <a:schemeClr val="tx1"/>
              </a:solidFill>
            </a:endParaRPr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xmlns="" val="29896676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 sz="2000" b="1">
                <a:solidFill>
                  <a:srgbClr val="000099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defRPr sz="2000" b="1">
                <a:solidFill>
                  <a:srgbClr val="000099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defRPr sz="2000" b="1">
                <a:solidFill>
                  <a:srgbClr val="000099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defRPr sz="2000" b="1">
                <a:solidFill>
                  <a:srgbClr val="000099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defRPr sz="2000" b="1">
                <a:solidFill>
                  <a:srgbClr val="000099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99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99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99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99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fld id="{334A5EAC-DABE-483C-965B-1A742D07DAA6}" type="slidenum">
              <a:rPr lang="en-US" altLang="en-US" sz="1200" b="0">
                <a:solidFill>
                  <a:schemeClr val="tx1"/>
                </a:solidFill>
              </a:rPr>
              <a:pPr eaLnBrk="1" hangingPunct="1"/>
              <a:t>8</a:t>
            </a:fld>
            <a:endParaRPr lang="en-US" altLang="en-US" sz="1200" b="0">
              <a:solidFill>
                <a:schemeClr val="tx1"/>
              </a:solidFill>
            </a:endParaRPr>
          </a:p>
        </p:txBody>
      </p:sp>
      <p:sp>
        <p:nvSpPr>
          <p:cNvPr id="32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60463" y="698500"/>
            <a:ext cx="4538662" cy="34036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3277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2813" y="4343400"/>
            <a:ext cx="5032375" cy="4113213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0" tIns="45709" rIns="91420" bIns="45709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 smtClean="0"/>
          </a:p>
          <a:p>
            <a:pPr eaLnBrk="1" hangingPunct="1">
              <a:spcBef>
                <a:spcPct val="0"/>
              </a:spcBef>
            </a:pPr>
            <a:endParaRPr lang="en-US" altLang="en-US" dirty="0" smtClean="0"/>
          </a:p>
          <a:p>
            <a:pPr eaLnBrk="1" hangingPunct="1">
              <a:spcBef>
                <a:spcPct val="0"/>
              </a:spcBef>
            </a:pPr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xmlns="" val="372351268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 sz="2000" b="1">
                <a:solidFill>
                  <a:srgbClr val="000099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defRPr sz="2000" b="1">
                <a:solidFill>
                  <a:srgbClr val="000099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defRPr sz="2000" b="1">
                <a:solidFill>
                  <a:srgbClr val="000099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defRPr sz="2000" b="1">
                <a:solidFill>
                  <a:srgbClr val="000099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defRPr sz="2000" b="1">
                <a:solidFill>
                  <a:srgbClr val="000099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99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99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99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99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fld id="{334A5EAC-DABE-483C-965B-1A742D07DAA6}" type="slidenum">
              <a:rPr lang="en-US" altLang="en-US" sz="1200" b="0">
                <a:solidFill>
                  <a:schemeClr val="tx1"/>
                </a:solidFill>
              </a:rPr>
              <a:pPr eaLnBrk="1" hangingPunct="1"/>
              <a:t>9</a:t>
            </a:fld>
            <a:endParaRPr lang="en-US" altLang="en-US" sz="1200" b="0">
              <a:solidFill>
                <a:schemeClr val="tx1"/>
              </a:solidFill>
            </a:endParaRPr>
          </a:p>
        </p:txBody>
      </p:sp>
      <p:sp>
        <p:nvSpPr>
          <p:cNvPr id="32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60463" y="698500"/>
            <a:ext cx="4538662" cy="34036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3277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2813" y="4343400"/>
            <a:ext cx="5032375" cy="4113213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0" tIns="45709" rIns="91420" bIns="45709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 smtClean="0"/>
          </a:p>
          <a:p>
            <a:pPr eaLnBrk="1" hangingPunct="1">
              <a:spcBef>
                <a:spcPct val="0"/>
              </a:spcBef>
            </a:pPr>
            <a:endParaRPr lang="en-US" altLang="en-US" dirty="0" smtClean="0"/>
          </a:p>
          <a:p>
            <a:pPr eaLnBrk="1" hangingPunct="1">
              <a:spcBef>
                <a:spcPct val="0"/>
              </a:spcBef>
            </a:pPr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xmlns="" val="37235126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" y="53975"/>
            <a:ext cx="7772400" cy="646331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200" y="2514600"/>
            <a:ext cx="4419600" cy="461665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2267008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63299A-589E-41AB-91AB-C28182189A3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2158097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0DAF4B8F-2CB2-4D4A-936A-0528D4CE146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xmlns="" val="5764858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6200" y="86380"/>
            <a:ext cx="8915400" cy="523220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4876800" cy="461665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D463299A-589E-41AB-91AB-C28182189A3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2213088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</p:sldLayoutIdLst>
  <p:txStyles>
    <p:titleStyle>
      <a:lvl1pPr algn="l" defTabSz="914400" rtl="0" eaLnBrk="1" latinLnBrk="0" hangingPunct="1">
        <a:spcBef>
          <a:spcPct val="0"/>
        </a:spcBef>
        <a:buNone/>
        <a:defRPr sz="28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ct val="20000"/>
        </a:spcBef>
        <a:buFontTx/>
        <a:buNone/>
        <a:defRPr sz="24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7" Type="http://schemas.openxmlformats.org/officeDocument/2006/relationships/image" Target="../media/image19.tif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4" Type="http://schemas.openxmlformats.org/officeDocument/2006/relationships/chart" Target="../charts/char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Slide Number Placeholder 3"/>
          <p:cNvSpPr>
            <a:spLocks noGrp="1"/>
          </p:cNvSpPr>
          <p:nvPr>
            <p:ph type="sldNum" sz="quarter" idx="10"/>
          </p:nvPr>
        </p:nvSpPr>
        <p:spPr bwMode="auto">
          <a:xfrm>
            <a:off x="457200" y="6356350"/>
            <a:ext cx="2133600" cy="365125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defRPr sz="2400" b="1">
                <a:solidFill>
                  <a:srgbClr val="262626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endParaRPr lang="en-US" altLang="en-US" sz="1400">
              <a:solidFill>
                <a:srgbClr val="404040"/>
              </a:solidFill>
            </a:endParaRPr>
          </a:p>
          <a:p>
            <a:pPr eaLnBrk="1" hangingPunct="1">
              <a:spcBef>
                <a:spcPct val="0"/>
              </a:spcBef>
            </a:pPr>
            <a:endParaRPr lang="en-US" altLang="en-US" sz="1400">
              <a:solidFill>
                <a:srgbClr val="404040"/>
              </a:solidFill>
            </a:endParaRPr>
          </a:p>
        </p:txBody>
      </p:sp>
      <p:sp>
        <p:nvSpPr>
          <p:cNvPr id="3075" name="Rectangle 2"/>
          <p:cNvSpPr>
            <a:spLocks noChangeArrowheads="1"/>
          </p:cNvSpPr>
          <p:nvPr/>
        </p:nvSpPr>
        <p:spPr bwMode="auto">
          <a:xfrm>
            <a:off x="152400" y="2133600"/>
            <a:ext cx="5334000" cy="31752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tIns="25400" bIns="25400">
            <a:spAutoFit/>
          </a:bodyPr>
          <a:lstStyle>
            <a:lvl1pPr eaLnBrk="0" hangingPunct="0">
              <a:spcBef>
                <a:spcPct val="20000"/>
              </a:spcBef>
              <a:defRPr sz="2400" b="1">
                <a:solidFill>
                  <a:srgbClr val="262626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1600" dirty="0" err="1" smtClean="0">
                <a:latin typeface="Comic Sans MS" pitchFamily="66" charset="0"/>
              </a:rPr>
              <a:t>Shobha</a:t>
            </a:r>
            <a:r>
              <a:rPr lang="en-US" altLang="en-US" sz="1600" dirty="0" smtClean="0">
                <a:latin typeface="Comic Sans MS" pitchFamily="66" charset="0"/>
              </a:rPr>
              <a:t> </a:t>
            </a:r>
            <a:r>
              <a:rPr lang="en-US" altLang="en-US" sz="1600" dirty="0" err="1" smtClean="0">
                <a:latin typeface="Comic Sans MS" pitchFamily="66" charset="0"/>
              </a:rPr>
              <a:t>Kondragunta</a:t>
            </a:r>
            <a:r>
              <a:rPr lang="en-US" altLang="en-US" sz="1600" dirty="0" smtClean="0">
                <a:latin typeface="Comic Sans MS" pitchFamily="66" charset="0"/>
              </a:rPr>
              <a:t> and Ivan </a:t>
            </a:r>
            <a:r>
              <a:rPr lang="en-US" altLang="en-US" sz="1600" dirty="0" err="1" smtClean="0">
                <a:latin typeface="Comic Sans MS" pitchFamily="66" charset="0"/>
              </a:rPr>
              <a:t>Csiszar</a:t>
            </a:r>
            <a:endParaRPr lang="en-US" altLang="en-US" sz="1600" dirty="0" smtClean="0">
              <a:latin typeface="Comic Sans MS" pitchFamily="66" charset="0"/>
            </a:endParaRPr>
          </a:p>
          <a:p>
            <a:pPr>
              <a:spcBef>
                <a:spcPct val="0"/>
              </a:spcBef>
            </a:pPr>
            <a:r>
              <a:rPr lang="en-US" altLang="en-US" sz="1600" b="0" dirty="0" smtClean="0">
                <a:latin typeface="Comic Sans MS" pitchFamily="66" charset="0"/>
              </a:rPr>
              <a:t>NOAA/NESDIS</a:t>
            </a:r>
            <a:endParaRPr lang="en-US" altLang="en-US" sz="1600" b="0" dirty="0">
              <a:latin typeface="Comic Sans MS" pitchFamily="66" charset="0"/>
            </a:endParaRPr>
          </a:p>
          <a:p>
            <a:pPr>
              <a:spcBef>
                <a:spcPct val="0"/>
              </a:spcBef>
            </a:pPr>
            <a:endParaRPr lang="en-US" altLang="en-US" sz="1600" dirty="0" smtClean="0">
              <a:latin typeface="Comic Sans MS" pitchFamily="66" charset="0"/>
            </a:endParaRPr>
          </a:p>
          <a:p>
            <a:pPr>
              <a:spcBef>
                <a:spcPct val="0"/>
              </a:spcBef>
            </a:pPr>
            <a:r>
              <a:rPr lang="en-US" altLang="en-US" sz="1600" dirty="0" smtClean="0">
                <a:latin typeface="Comic Sans MS" pitchFamily="66" charset="0"/>
              </a:rPr>
              <a:t>Amy Huff</a:t>
            </a:r>
          </a:p>
          <a:p>
            <a:pPr>
              <a:spcBef>
                <a:spcPct val="0"/>
              </a:spcBef>
            </a:pPr>
            <a:r>
              <a:rPr lang="en-US" altLang="en-US" sz="1600" b="0" dirty="0" smtClean="0">
                <a:latin typeface="Comic Sans MS" pitchFamily="66" charset="0"/>
              </a:rPr>
              <a:t>Pennsylvania State University</a:t>
            </a:r>
            <a:endParaRPr lang="en-US" altLang="en-US" sz="1600" b="0" dirty="0">
              <a:latin typeface="Comic Sans MS" pitchFamily="66" charset="0"/>
            </a:endParaRPr>
          </a:p>
          <a:p>
            <a:pPr>
              <a:spcBef>
                <a:spcPct val="0"/>
              </a:spcBef>
            </a:pPr>
            <a:endParaRPr lang="en-US" altLang="en-US" sz="1600" dirty="0" smtClean="0">
              <a:latin typeface="Comic Sans MS" pitchFamily="66" charset="0"/>
            </a:endParaRPr>
          </a:p>
          <a:p>
            <a:pPr>
              <a:spcBef>
                <a:spcPct val="0"/>
              </a:spcBef>
            </a:pPr>
            <a:r>
              <a:rPr lang="en-US" altLang="en-US" sz="1600" dirty="0" err="1" smtClean="0">
                <a:latin typeface="Comic Sans MS" pitchFamily="66" charset="0"/>
              </a:rPr>
              <a:t>Hai</a:t>
            </a:r>
            <a:r>
              <a:rPr lang="en-US" altLang="en-US" sz="1600" dirty="0" smtClean="0">
                <a:latin typeface="Comic Sans MS" pitchFamily="66" charset="0"/>
              </a:rPr>
              <a:t> Zhang and </a:t>
            </a:r>
            <a:r>
              <a:rPr lang="en-US" altLang="en-US" sz="1600" dirty="0" err="1" smtClean="0">
                <a:latin typeface="Comic Sans MS" pitchFamily="66" charset="0"/>
              </a:rPr>
              <a:t>Pubu</a:t>
            </a:r>
            <a:r>
              <a:rPr lang="en-US" altLang="en-US" sz="1600" dirty="0" smtClean="0">
                <a:latin typeface="Comic Sans MS" pitchFamily="66" charset="0"/>
              </a:rPr>
              <a:t> </a:t>
            </a:r>
            <a:r>
              <a:rPr lang="en-US" altLang="en-US" sz="1600" dirty="0" err="1" smtClean="0">
                <a:latin typeface="Comic Sans MS" pitchFamily="66" charset="0"/>
              </a:rPr>
              <a:t>Ciren</a:t>
            </a:r>
            <a:endParaRPr lang="en-US" altLang="en-US" sz="1600" dirty="0" smtClean="0">
              <a:latin typeface="Comic Sans MS" pitchFamily="66" charset="0"/>
            </a:endParaRPr>
          </a:p>
          <a:p>
            <a:pPr>
              <a:spcBef>
                <a:spcPct val="0"/>
              </a:spcBef>
            </a:pPr>
            <a:r>
              <a:rPr lang="en-US" altLang="en-US" sz="1600" b="0" dirty="0" smtClean="0">
                <a:latin typeface="Comic Sans MS" pitchFamily="66" charset="0"/>
              </a:rPr>
              <a:t>IMSG at NOAA</a:t>
            </a:r>
          </a:p>
          <a:p>
            <a:pPr>
              <a:spcBef>
                <a:spcPct val="0"/>
              </a:spcBef>
            </a:pPr>
            <a:endParaRPr lang="en-US" altLang="en-US" sz="1600" dirty="0" smtClean="0">
              <a:latin typeface="Comic Sans MS" pitchFamily="66" charset="0"/>
            </a:endParaRPr>
          </a:p>
          <a:p>
            <a:pPr>
              <a:spcBef>
                <a:spcPct val="0"/>
              </a:spcBef>
            </a:pPr>
            <a:r>
              <a:rPr lang="en-US" altLang="en-US" sz="1600" dirty="0" err="1" smtClean="0">
                <a:latin typeface="Comic Sans MS" pitchFamily="66" charset="0"/>
              </a:rPr>
              <a:t>Xiaoyang</a:t>
            </a:r>
            <a:r>
              <a:rPr lang="en-US" altLang="en-US" sz="1600" dirty="0" smtClean="0">
                <a:latin typeface="Comic Sans MS" pitchFamily="66" charset="0"/>
              </a:rPr>
              <a:t> Zhang</a:t>
            </a:r>
          </a:p>
          <a:p>
            <a:pPr>
              <a:spcBef>
                <a:spcPct val="0"/>
              </a:spcBef>
            </a:pPr>
            <a:r>
              <a:rPr lang="en-US" altLang="en-US" sz="1600" b="0" dirty="0" smtClean="0">
                <a:latin typeface="Comic Sans MS" pitchFamily="66" charset="0"/>
              </a:rPr>
              <a:t>South Dakota State University</a:t>
            </a:r>
            <a:endParaRPr lang="en-US" altLang="en-US" sz="2000" b="0" dirty="0">
              <a:latin typeface="Comic Sans MS" pitchFamily="66" charset="0"/>
            </a:endParaRPr>
          </a:p>
          <a:p>
            <a:pPr>
              <a:spcBef>
                <a:spcPct val="50000"/>
              </a:spcBef>
            </a:pPr>
            <a:r>
              <a:rPr lang="en-US" altLang="en-US" sz="1800" b="0" dirty="0" smtClean="0">
                <a:latin typeface="Comic Sans MS" pitchFamily="66" charset="0"/>
              </a:rPr>
              <a:t>February 24, 2015</a:t>
            </a:r>
            <a:endParaRPr lang="en-US" altLang="en-US" b="0" dirty="0">
              <a:latin typeface="Comic Sans MS" pitchFamily="66" charset="0"/>
            </a:endParaRPr>
          </a:p>
        </p:txBody>
      </p:sp>
      <p:sp>
        <p:nvSpPr>
          <p:cNvPr id="3078" name="Text Box 5"/>
          <p:cNvSpPr txBox="1">
            <a:spLocks noChangeArrowheads="1"/>
          </p:cNvSpPr>
          <p:nvPr/>
        </p:nvSpPr>
        <p:spPr bwMode="auto">
          <a:xfrm>
            <a:off x="76200" y="76200"/>
            <a:ext cx="9172704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defRPr sz="2400" b="1">
                <a:solidFill>
                  <a:srgbClr val="262626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sz="3600" dirty="0" smtClean="0">
                <a:latin typeface="Comic Sans MS" pitchFamily="66" charset="0"/>
              </a:rPr>
              <a:t>Tracking the impact of wildfires on </a:t>
            </a:r>
          </a:p>
          <a:p>
            <a:pPr>
              <a:spcBef>
                <a:spcPct val="0"/>
              </a:spcBef>
            </a:pPr>
            <a:r>
              <a:rPr lang="en-US" sz="3600" dirty="0" err="1" smtClean="0">
                <a:latin typeface="Comic Sans MS" pitchFamily="66" charset="0"/>
              </a:rPr>
              <a:t>exo</a:t>
            </a:r>
            <a:r>
              <a:rPr lang="en-US" sz="3600" dirty="0" smtClean="0">
                <a:latin typeface="Comic Sans MS" pitchFamily="66" charset="0"/>
              </a:rPr>
              <a:t>-urban regions using high resolution </a:t>
            </a:r>
          </a:p>
          <a:p>
            <a:pPr>
              <a:spcBef>
                <a:spcPct val="0"/>
              </a:spcBef>
            </a:pPr>
            <a:r>
              <a:rPr lang="en-US" sz="3600" dirty="0" smtClean="0">
                <a:latin typeface="Comic Sans MS" pitchFamily="66" charset="0"/>
              </a:rPr>
              <a:t>SNPP VIIRS aerosol products</a:t>
            </a:r>
            <a:endParaRPr lang="en-US" altLang="en-US" sz="3600" dirty="0">
              <a:solidFill>
                <a:schemeClr val="tx1"/>
              </a:solidFill>
              <a:latin typeface="Comic Sans MS" pitchFamily="66" charset="0"/>
            </a:endParaRPr>
          </a:p>
        </p:txBody>
      </p:sp>
      <p:grpSp>
        <p:nvGrpSpPr>
          <p:cNvPr id="7" name="Group 4"/>
          <p:cNvGrpSpPr>
            <a:grpSpLocks/>
          </p:cNvGrpSpPr>
          <p:nvPr/>
        </p:nvGrpSpPr>
        <p:grpSpPr bwMode="auto">
          <a:xfrm>
            <a:off x="1524000" y="5410200"/>
            <a:ext cx="1219200" cy="1219200"/>
            <a:chOff x="3211" y="144"/>
            <a:chExt cx="768" cy="768"/>
          </a:xfrm>
        </p:grpSpPr>
        <p:sp>
          <p:nvSpPr>
            <p:cNvPr id="8" name="Oval 5"/>
            <p:cNvSpPr>
              <a:spLocks noChangeArrowheads="1"/>
            </p:cNvSpPr>
            <p:nvPr/>
          </p:nvSpPr>
          <p:spPr bwMode="auto">
            <a:xfrm>
              <a:off x="3221" y="154"/>
              <a:ext cx="748" cy="748"/>
            </a:xfrm>
            <a:prstGeom prst="ellipse">
              <a:avLst/>
            </a:pr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pic>
          <p:nvPicPr>
            <p:cNvPr id="9" name="Picture 6" descr="noaalogo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3211" y="144"/>
              <a:ext cx="768" cy="7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10" name="Group 7"/>
          <p:cNvGrpSpPr>
            <a:grpSpLocks/>
          </p:cNvGrpSpPr>
          <p:nvPr/>
        </p:nvGrpSpPr>
        <p:grpSpPr bwMode="auto">
          <a:xfrm>
            <a:off x="152400" y="5410200"/>
            <a:ext cx="1295400" cy="1257300"/>
            <a:chOff x="1008" y="240"/>
            <a:chExt cx="816" cy="792"/>
          </a:xfrm>
        </p:grpSpPr>
        <p:sp>
          <p:nvSpPr>
            <p:cNvPr id="11" name="Oval 8"/>
            <p:cNvSpPr>
              <a:spLocks noChangeArrowheads="1"/>
            </p:cNvSpPr>
            <p:nvPr/>
          </p:nvSpPr>
          <p:spPr bwMode="auto">
            <a:xfrm>
              <a:off x="1042" y="262"/>
              <a:ext cx="748" cy="748"/>
            </a:xfrm>
            <a:prstGeom prst="ellipse">
              <a:avLst/>
            </a:pr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pic>
          <p:nvPicPr>
            <p:cNvPr id="12" name="Picture 9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1008" y="240"/>
              <a:ext cx="816" cy="79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</p:grpSp>
      <p:pic>
        <p:nvPicPr>
          <p:cNvPr id="19458" name="Picture 2" descr="http://www.gannett-cdn.com/-mm-/bacd22b19c498b5a04de74c9d110201cf281057b/c=0-95-1024-674&amp;r=x1803&amp;c=3200x1800/local/-/media/2014/12/23/NWGroup/KING/635549469604985332-071814-Carlton-Complex-Fire-damage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352800" y="2438400"/>
            <a:ext cx="5284580" cy="2971800"/>
          </a:xfrm>
          <a:prstGeom prst="rect">
            <a:avLst/>
          </a:prstGeom>
          <a:noFill/>
        </p:spPr>
      </p:pic>
      <p:sp>
        <p:nvSpPr>
          <p:cNvPr id="13" name="TextBox 12"/>
          <p:cNvSpPr txBox="1"/>
          <p:nvPr/>
        </p:nvSpPr>
        <p:spPr>
          <a:xfrm>
            <a:off x="6400800" y="5334000"/>
            <a:ext cx="2057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i="1" dirty="0" smtClean="0"/>
              <a:t>Image courtesy of king5.com</a:t>
            </a:r>
            <a:endParaRPr lang="en-US" sz="1200" b="1" i="1" dirty="0"/>
          </a:p>
        </p:txBody>
      </p:sp>
      <p:pic>
        <p:nvPicPr>
          <p:cNvPr id="14" name="Picture 2" descr="http://onwardstate.com/wp-content/uploads/2014/02/shield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819400" y="5562600"/>
            <a:ext cx="1355074" cy="914400"/>
          </a:xfrm>
          <a:prstGeom prst="rect">
            <a:avLst/>
          </a:prstGeom>
          <a:noFill/>
        </p:spPr>
      </p:pic>
      <p:pic>
        <p:nvPicPr>
          <p:cNvPr id="15" name="Picture 4" descr="http://www.logoeps.net/wp-content/uploads/2013/04/South-Dakota-State-University-Logo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810000" y="5562600"/>
            <a:ext cx="1402422" cy="9144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5115651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Number Placeholder 3"/>
          <p:cNvSpPr>
            <a:spLocks noGrp="1"/>
          </p:cNvSpPr>
          <p:nvPr>
            <p:ph type="sldNum" sz="quarter" idx="10"/>
          </p:nvPr>
        </p:nvSpPr>
        <p:spPr bwMode="auto">
          <a:xfrm>
            <a:off x="76200" y="6416675"/>
            <a:ext cx="2133600" cy="365125"/>
          </a:xfrm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 sz="2000" b="1">
                <a:solidFill>
                  <a:srgbClr val="000099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defRPr sz="2000" b="1">
                <a:solidFill>
                  <a:srgbClr val="000099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defRPr sz="2000" b="1">
                <a:solidFill>
                  <a:srgbClr val="000099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defRPr sz="2000" b="1">
                <a:solidFill>
                  <a:srgbClr val="000099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defRPr sz="2000" b="1">
                <a:solidFill>
                  <a:srgbClr val="000099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99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99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99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99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endParaRPr lang="en-US" altLang="en-US" sz="1400" dirty="0">
              <a:solidFill>
                <a:srgbClr val="404040"/>
              </a:solidFill>
            </a:endParaRPr>
          </a:p>
          <a:p>
            <a:pPr algn="l" eaLnBrk="1" hangingPunct="1"/>
            <a:fld id="{55979E9A-FBC1-4402-BCCF-072AD3ADF8BB}" type="slidenum">
              <a:rPr lang="en-US" altLang="en-US" sz="1400">
                <a:solidFill>
                  <a:srgbClr val="404040"/>
                </a:solidFill>
              </a:rPr>
              <a:pPr algn="l" eaLnBrk="1" hangingPunct="1"/>
              <a:t>10</a:t>
            </a:fld>
            <a:endParaRPr lang="en-US" altLang="en-US" sz="1400" dirty="0">
              <a:solidFill>
                <a:srgbClr val="404040"/>
              </a:solidFill>
            </a:endParaRPr>
          </a:p>
        </p:txBody>
      </p:sp>
      <p:sp>
        <p:nvSpPr>
          <p:cNvPr id="12298" name="Text Box 9"/>
          <p:cNvSpPr txBox="1">
            <a:spLocks noChangeArrowheads="1"/>
          </p:cNvSpPr>
          <p:nvPr/>
        </p:nvSpPr>
        <p:spPr bwMode="auto">
          <a:xfrm>
            <a:off x="76200" y="76200"/>
            <a:ext cx="89154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defRPr sz="2400" b="1">
                <a:solidFill>
                  <a:srgbClr val="262626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2800" dirty="0" smtClean="0">
                <a:solidFill>
                  <a:srgbClr val="000000"/>
                </a:solidFill>
                <a:latin typeface="Comic Sans MS" pitchFamily="66" charset="0"/>
              </a:rPr>
              <a:t>Enhancements to IDEA (</a:t>
            </a:r>
            <a:r>
              <a:rPr lang="en-US" altLang="en-US" sz="2800" dirty="0" err="1" smtClean="0">
                <a:solidFill>
                  <a:srgbClr val="000000"/>
                </a:solidFill>
                <a:latin typeface="Comic Sans MS" pitchFamily="66" charset="0"/>
              </a:rPr>
              <a:t>eIDEA</a:t>
            </a:r>
            <a:r>
              <a:rPr lang="en-US" altLang="en-US" sz="2800" dirty="0" smtClean="0">
                <a:solidFill>
                  <a:srgbClr val="000000"/>
                </a:solidFill>
                <a:latin typeface="Comic Sans MS" pitchFamily="66" charset="0"/>
              </a:rPr>
              <a:t>) – smoke exposure</a:t>
            </a:r>
            <a:endParaRPr lang="en-US" altLang="en-US" sz="2800" dirty="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074" name="AutoShape 2" descr="imap://Shobha%2EKondragunta@imap.gmail.com:993/fetch%3EUID%3E/INBOX%3E50538?part=1.2&amp;type=image/png&amp;filename=MTBS_withAF_gray1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076" name="AutoShape 4" descr="imap://Shobha%2EKondragunta@imap.gmail.com:993/fetch%3EUID%3E/INBOX%3E50538?part=1.2&amp;type=image/png&amp;filename=MTBS_withAF_gray1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4" name="Picture 13" descr="viirs_ipaot_2014051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62000" y="609600"/>
            <a:ext cx="3223278" cy="2895600"/>
          </a:xfrm>
          <a:prstGeom prst="rect">
            <a:avLst/>
          </a:prstGeom>
        </p:spPr>
      </p:pic>
      <p:pic>
        <p:nvPicPr>
          <p:cNvPr id="15" name="Picture 14" descr="viirs_pm25_2014051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648200" y="609600"/>
            <a:ext cx="3223278" cy="2895600"/>
          </a:xfrm>
          <a:prstGeom prst="rect">
            <a:avLst/>
          </a:prstGeom>
        </p:spPr>
      </p:pic>
      <p:pic>
        <p:nvPicPr>
          <p:cNvPr id="16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343400" y="3386221"/>
            <a:ext cx="3962400" cy="3475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09600" y="3429000"/>
            <a:ext cx="3505200" cy="3072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TextBox 17"/>
          <p:cNvSpPr txBox="1"/>
          <p:nvPr/>
        </p:nvSpPr>
        <p:spPr>
          <a:xfrm>
            <a:off x="838200" y="1374067"/>
            <a:ext cx="76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00000"/>
                </a:solidFill>
              </a:rPr>
              <a:t>AOT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648200" y="1374067"/>
            <a:ext cx="990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00000"/>
                </a:solidFill>
              </a:rPr>
              <a:t>PM2.5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21" name="Right Arrow 20"/>
          <p:cNvSpPr/>
          <p:nvPr/>
        </p:nvSpPr>
        <p:spPr>
          <a:xfrm>
            <a:off x="3886200" y="1676400"/>
            <a:ext cx="914400" cy="685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4" name="Group 23"/>
          <p:cNvGrpSpPr/>
          <p:nvPr/>
        </p:nvGrpSpPr>
        <p:grpSpPr>
          <a:xfrm>
            <a:off x="533400" y="2207479"/>
            <a:ext cx="8610600" cy="4650521"/>
            <a:chOff x="304800" y="2209800"/>
            <a:chExt cx="8610600" cy="4650521"/>
          </a:xfrm>
        </p:grpSpPr>
        <p:sp>
          <p:nvSpPr>
            <p:cNvPr id="26" name="Rectangle 25"/>
            <p:cNvSpPr/>
            <p:nvPr/>
          </p:nvSpPr>
          <p:spPr>
            <a:xfrm>
              <a:off x="304800" y="5486400"/>
              <a:ext cx="2209800" cy="5334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Relative Risk Factors</a:t>
              </a:r>
              <a:endParaRPr lang="en-US" dirty="0"/>
            </a:p>
          </p:txBody>
        </p:sp>
        <p:grpSp>
          <p:nvGrpSpPr>
            <p:cNvPr id="22" name="Group 21"/>
            <p:cNvGrpSpPr/>
            <p:nvPr/>
          </p:nvGrpSpPr>
          <p:grpSpPr>
            <a:xfrm>
              <a:off x="2655083" y="2209800"/>
              <a:ext cx="6260317" cy="4650521"/>
              <a:chOff x="2655083" y="2209800"/>
              <a:chExt cx="6260317" cy="4650521"/>
            </a:xfrm>
          </p:grpSpPr>
          <p:pic>
            <p:nvPicPr>
              <p:cNvPr id="27" name="Picture 2" descr="C:\Users\shobhak\AppData\Local\Temp\1\ehp.1307049.g002.tif"/>
              <p:cNvPicPr>
                <a:picLocks noChangeAspect="1" noChangeArrowheads="1"/>
              </p:cNvPicPr>
              <p:nvPr/>
            </p:nvPicPr>
            <p:blipFill>
              <a:blip r:embed="rId7" cstate="print"/>
              <a:srcRect/>
              <a:stretch>
                <a:fillRect/>
              </a:stretch>
            </p:blipFill>
            <p:spPr bwMode="auto">
              <a:xfrm>
                <a:off x="2655083" y="2209800"/>
                <a:ext cx="6260317" cy="4650521"/>
              </a:xfrm>
              <a:prstGeom prst="rect">
                <a:avLst/>
              </a:prstGeom>
              <a:noFill/>
            </p:spPr>
          </p:pic>
          <p:sp>
            <p:nvSpPr>
              <p:cNvPr id="20" name="TextBox 19"/>
              <p:cNvSpPr txBox="1"/>
              <p:nvPr/>
            </p:nvSpPr>
            <p:spPr>
              <a:xfrm>
                <a:off x="5943600" y="5715000"/>
                <a:ext cx="24384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i="1" dirty="0" smtClean="0"/>
                  <a:t>Burnett et al., EHP, 2014</a:t>
                </a:r>
                <a:endParaRPr lang="en-US" i="1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xmlns="" val="51824739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Number Placeholder 3"/>
          <p:cNvSpPr>
            <a:spLocks noGrp="1"/>
          </p:cNvSpPr>
          <p:nvPr>
            <p:ph type="sldNum" sz="quarter" idx="10"/>
          </p:nvPr>
        </p:nvSpPr>
        <p:spPr bwMode="auto">
          <a:xfrm>
            <a:off x="76200" y="6416675"/>
            <a:ext cx="2133600" cy="365125"/>
          </a:xfrm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 sz="2000" b="1">
                <a:solidFill>
                  <a:srgbClr val="000099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defRPr sz="2000" b="1">
                <a:solidFill>
                  <a:srgbClr val="000099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defRPr sz="2000" b="1">
                <a:solidFill>
                  <a:srgbClr val="000099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defRPr sz="2000" b="1">
                <a:solidFill>
                  <a:srgbClr val="000099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defRPr sz="2000" b="1">
                <a:solidFill>
                  <a:srgbClr val="000099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99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99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99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99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endParaRPr lang="en-US" altLang="en-US" sz="1400">
              <a:solidFill>
                <a:srgbClr val="404040"/>
              </a:solidFill>
            </a:endParaRPr>
          </a:p>
          <a:p>
            <a:pPr algn="l" eaLnBrk="1" hangingPunct="1"/>
            <a:fld id="{55979E9A-FBC1-4402-BCCF-072AD3ADF8BB}" type="slidenum">
              <a:rPr lang="en-US" altLang="en-US" sz="1400">
                <a:solidFill>
                  <a:srgbClr val="404040"/>
                </a:solidFill>
              </a:rPr>
              <a:pPr algn="l" eaLnBrk="1" hangingPunct="1"/>
              <a:t>11</a:t>
            </a:fld>
            <a:endParaRPr lang="en-US" altLang="en-US" sz="1400">
              <a:solidFill>
                <a:srgbClr val="404040"/>
              </a:solidFill>
            </a:endParaRPr>
          </a:p>
        </p:txBody>
      </p:sp>
      <p:sp>
        <p:nvSpPr>
          <p:cNvPr id="12298" name="Text Box 9"/>
          <p:cNvSpPr txBox="1">
            <a:spLocks noChangeArrowheads="1"/>
          </p:cNvSpPr>
          <p:nvPr/>
        </p:nvSpPr>
        <p:spPr bwMode="auto">
          <a:xfrm>
            <a:off x="76200" y="76200"/>
            <a:ext cx="89154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defRPr sz="2400" b="1">
                <a:solidFill>
                  <a:srgbClr val="262626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2800" dirty="0" smtClean="0">
                <a:solidFill>
                  <a:srgbClr val="000000"/>
                </a:solidFill>
                <a:latin typeface="Comic Sans MS" pitchFamily="66" charset="0"/>
              </a:rPr>
              <a:t>Enhancements to IDEA (</a:t>
            </a:r>
            <a:r>
              <a:rPr lang="en-US" altLang="en-US" sz="2800" dirty="0" err="1" smtClean="0">
                <a:solidFill>
                  <a:srgbClr val="000000"/>
                </a:solidFill>
                <a:latin typeface="Comic Sans MS" pitchFamily="66" charset="0"/>
              </a:rPr>
              <a:t>eIDEA</a:t>
            </a:r>
            <a:r>
              <a:rPr lang="en-US" altLang="en-US" sz="2800" dirty="0" smtClean="0">
                <a:solidFill>
                  <a:srgbClr val="000000"/>
                </a:solidFill>
                <a:latin typeface="Comic Sans MS" pitchFamily="66" charset="0"/>
              </a:rPr>
              <a:t>) – fire category</a:t>
            </a:r>
            <a:endParaRPr lang="en-US" altLang="en-US" sz="2800" dirty="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074" name="AutoShape 2" descr="imap://Shobha%2EKondragunta@imap.gmail.com:993/fetch%3EUID%3E/INBOX%3E50538?part=1.2&amp;type=image/png&amp;filename=MTBS_withAF_gray1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076" name="AutoShape 4" descr="imap://Shobha%2EKondragunta@imap.gmail.com:993/fetch%3EUID%3E/INBOX%3E50538?part=1.2&amp;type=image/png&amp;filename=MTBS_withAF_gray1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762000" y="1219200"/>
            <a:ext cx="7239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Adapt </a:t>
            </a:r>
            <a:r>
              <a:rPr lang="en-US" dirty="0" err="1" smtClean="0"/>
              <a:t>Ichoku</a:t>
            </a:r>
            <a:r>
              <a:rPr lang="en-US" dirty="0" smtClean="0"/>
              <a:t> et al (RSE, 2008) methodology that uses Fire </a:t>
            </a:r>
            <a:r>
              <a:rPr lang="en-US" dirty="0" err="1" smtClean="0"/>
              <a:t>Radiative</a:t>
            </a:r>
            <a:r>
              <a:rPr lang="en-US" dirty="0" smtClean="0"/>
              <a:t> Power (FRP) to classify fires into five different categories</a:t>
            </a:r>
            <a:endParaRPr lang="en-US" dirty="0"/>
          </a:p>
        </p:txBody>
      </p:sp>
      <p:graphicFrame>
        <p:nvGraphicFramePr>
          <p:cNvPr id="13" name="Table 12"/>
          <p:cNvGraphicFramePr>
            <a:graphicFrameLocks noGrp="1"/>
          </p:cNvGraphicFramePr>
          <p:nvPr/>
        </p:nvGraphicFramePr>
        <p:xfrm>
          <a:off x="1295400" y="2209800"/>
          <a:ext cx="6096000" cy="2225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48000"/>
                <a:gridCol w="304800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MODIS</a:t>
                      </a:r>
                      <a:r>
                        <a:rPr lang="en-US" dirty="0" smtClean="0"/>
                        <a:t> FRP Range (MW)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Category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&lt; 100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100 - 500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500 - 1000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1000 - 1500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4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&gt;1500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5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15" name="Diagram 14"/>
          <p:cNvGraphicFramePr/>
          <p:nvPr/>
        </p:nvGraphicFramePr>
        <p:xfrm>
          <a:off x="1066800" y="4267200"/>
          <a:ext cx="6553200" cy="2514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9" name="Left Brace 8"/>
          <p:cNvSpPr/>
          <p:nvPr/>
        </p:nvSpPr>
        <p:spPr>
          <a:xfrm>
            <a:off x="1676400" y="2743200"/>
            <a:ext cx="533400" cy="1676400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0" y="3276600"/>
            <a:ext cx="1447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Numbers for VIIRS TBD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xmlns="" val="51824739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86380"/>
            <a:ext cx="8915400" cy="954107"/>
          </a:xfrm>
        </p:spPr>
        <p:txBody>
          <a:bodyPr/>
          <a:lstStyle/>
          <a:p>
            <a:r>
              <a:rPr lang="en-US" dirty="0" smtClean="0">
                <a:latin typeface="Comic Sans MS" pitchFamily="66" charset="0"/>
              </a:rPr>
              <a:t>Key features of </a:t>
            </a:r>
            <a:r>
              <a:rPr lang="en-US" dirty="0" err="1" smtClean="0">
                <a:latin typeface="Comic Sans MS" pitchFamily="66" charset="0"/>
              </a:rPr>
              <a:t>eIDEA</a:t>
            </a:r>
            <a:r>
              <a:rPr lang="en-US" dirty="0" smtClean="0">
                <a:latin typeface="Comic Sans MS" pitchFamily="66" charset="0"/>
              </a:rPr>
              <a:t>…to deploy as NWS Western region demo</a:t>
            </a:r>
            <a:endParaRPr lang="en-US" dirty="0">
              <a:latin typeface="Comic Sans MS" pitchFamily="66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838200" y="1086535"/>
            <a:ext cx="4038600" cy="646331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lvl="1"/>
            <a:r>
              <a:rPr lang="en-US" dirty="0" smtClean="0"/>
              <a:t>Access to high resolution VIIRS aerosol and fire products</a:t>
            </a:r>
            <a:endParaRPr lang="en-US" dirty="0"/>
          </a:p>
        </p:txBody>
      </p:sp>
      <p:sp>
        <p:nvSpPr>
          <p:cNvPr id="7" name="Oval 6"/>
          <p:cNvSpPr/>
          <p:nvPr/>
        </p:nvSpPr>
        <p:spPr>
          <a:xfrm>
            <a:off x="457200" y="1066800"/>
            <a:ext cx="609600" cy="6858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/>
              <a:t>1</a:t>
            </a:r>
            <a:endParaRPr lang="en-US" sz="3200" dirty="0"/>
          </a:p>
        </p:txBody>
      </p:sp>
      <p:sp>
        <p:nvSpPr>
          <p:cNvPr id="8" name="Rectangle 7"/>
          <p:cNvSpPr/>
          <p:nvPr/>
        </p:nvSpPr>
        <p:spPr>
          <a:xfrm>
            <a:off x="838200" y="2077135"/>
            <a:ext cx="4038600" cy="646331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lvl="1"/>
            <a:r>
              <a:rPr lang="en-US" dirty="0" smtClean="0"/>
              <a:t>Fire category</a:t>
            </a:r>
            <a:endParaRPr lang="en-US" dirty="0"/>
          </a:p>
        </p:txBody>
      </p:sp>
      <p:sp>
        <p:nvSpPr>
          <p:cNvPr id="9" name="Oval 8"/>
          <p:cNvSpPr/>
          <p:nvPr/>
        </p:nvSpPr>
        <p:spPr>
          <a:xfrm>
            <a:off x="457200" y="2057400"/>
            <a:ext cx="609600" cy="6858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/>
              <a:t>2</a:t>
            </a:r>
            <a:endParaRPr lang="en-US" sz="3200" dirty="0"/>
          </a:p>
        </p:txBody>
      </p:sp>
      <p:sp>
        <p:nvSpPr>
          <p:cNvPr id="10" name="Rectangle 9"/>
          <p:cNvSpPr/>
          <p:nvPr/>
        </p:nvSpPr>
        <p:spPr>
          <a:xfrm>
            <a:off x="914400" y="3067735"/>
            <a:ext cx="3962400" cy="646331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lvl="1"/>
            <a:r>
              <a:rPr lang="en-US" dirty="0" smtClean="0"/>
              <a:t>Burned area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838200" y="4058335"/>
            <a:ext cx="4038600" cy="646331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lvl="1"/>
            <a:r>
              <a:rPr lang="en-US" dirty="0" smtClean="0"/>
              <a:t>Mortality risk factors for smoke exposure</a:t>
            </a:r>
            <a:endParaRPr lang="en-US" dirty="0"/>
          </a:p>
        </p:txBody>
      </p:sp>
      <p:sp>
        <p:nvSpPr>
          <p:cNvPr id="12" name="Oval 11"/>
          <p:cNvSpPr/>
          <p:nvPr/>
        </p:nvSpPr>
        <p:spPr>
          <a:xfrm>
            <a:off x="457200" y="4038600"/>
            <a:ext cx="609600" cy="6858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/>
              <a:t>4</a:t>
            </a:r>
            <a:endParaRPr lang="en-US" sz="3200" dirty="0"/>
          </a:p>
        </p:txBody>
      </p:sp>
      <p:sp>
        <p:nvSpPr>
          <p:cNvPr id="13" name="Oval 12"/>
          <p:cNvSpPr/>
          <p:nvPr/>
        </p:nvSpPr>
        <p:spPr>
          <a:xfrm>
            <a:off x="457200" y="3048000"/>
            <a:ext cx="609600" cy="6858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/>
              <a:t>3</a:t>
            </a:r>
            <a:endParaRPr lang="en-US" sz="3200" dirty="0"/>
          </a:p>
        </p:txBody>
      </p:sp>
      <p:pic>
        <p:nvPicPr>
          <p:cNvPr id="14" name="Picture 8" descr="http://assets.ccartoday.com/_images/wp-content/uploads/2010/04/MobilePhone.jpg"/>
          <p:cNvPicPr>
            <a:picLocks noChangeAspect="1" noChangeArrowheads="1"/>
          </p:cNvPicPr>
          <p:nvPr/>
        </p:nvPicPr>
        <p:blipFill>
          <a:blip r:embed="rId2" cstate="print"/>
          <a:srcRect l="22642" t="13161" r="23270" b="11633"/>
          <a:stretch>
            <a:fillRect/>
          </a:stretch>
        </p:blipFill>
        <p:spPr bwMode="auto">
          <a:xfrm>
            <a:off x="5334000" y="596334"/>
            <a:ext cx="3654038" cy="4813866"/>
          </a:xfrm>
          <a:prstGeom prst="rect">
            <a:avLst/>
          </a:prstGeom>
          <a:noFill/>
        </p:spPr>
      </p:pic>
      <p:pic>
        <p:nvPicPr>
          <p:cNvPr id="15" name="Picture 14" descr="ipaot20140516_zoomedin_transparent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749598" y="1557933"/>
            <a:ext cx="2861002" cy="2570133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990600" y="5486400"/>
            <a:ext cx="7086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Comic Sans MS" pitchFamily="66" charset="0"/>
              </a:rPr>
              <a:t>Information accessible on web and any portable device of choice to aid fire managers in short-term resource allocation planning and long-term assessment of land management policies</a:t>
            </a:r>
            <a:endParaRPr lang="en-US" dirty="0">
              <a:latin typeface="Comic Sans MS" pitchFamily="66" charset="0"/>
            </a:endParaRPr>
          </a:p>
        </p:txBody>
      </p:sp>
      <p:sp>
        <p:nvSpPr>
          <p:cNvPr id="17" name="Rectangular Callout 16"/>
          <p:cNvSpPr/>
          <p:nvPr/>
        </p:nvSpPr>
        <p:spPr>
          <a:xfrm>
            <a:off x="5638800" y="1219200"/>
            <a:ext cx="1905000" cy="381000"/>
          </a:xfrm>
          <a:prstGeom prst="wedgeRectCallout">
            <a:avLst>
              <a:gd name="adj1" fmla="val -20833"/>
              <a:gd name="adj2" fmla="val 100636"/>
            </a:avLst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Pixel level AOT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86380"/>
            <a:ext cx="8915400" cy="954107"/>
          </a:xfrm>
        </p:spPr>
        <p:txBody>
          <a:bodyPr/>
          <a:lstStyle/>
          <a:p>
            <a:r>
              <a:rPr lang="en-US" dirty="0" smtClean="0">
                <a:latin typeface="Comic Sans MS" pitchFamily="66" charset="0"/>
              </a:rPr>
              <a:t>GOES-R 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ABI</a:t>
            </a:r>
            <a:r>
              <a:rPr lang="en-US" dirty="0" smtClean="0">
                <a:latin typeface="Comic Sans MS" pitchFamily="66" charset="0"/>
              </a:rPr>
              <a:t> and JPSS 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VIIRS</a:t>
            </a:r>
            <a:r>
              <a:rPr lang="en-US" dirty="0" smtClean="0">
                <a:latin typeface="Comic Sans MS" pitchFamily="66" charset="0"/>
              </a:rPr>
              <a:t> aerosol product synergy</a:t>
            </a:r>
            <a:endParaRPr lang="en-US" dirty="0">
              <a:latin typeface="Comic Sans MS" pitchFamily="66" charset="0"/>
            </a:endParaRPr>
          </a:p>
        </p:txBody>
      </p:sp>
      <p:sp>
        <p:nvSpPr>
          <p:cNvPr id="18" name="Content Placeholder 2"/>
          <p:cNvSpPr>
            <a:spLocks noGrp="1"/>
          </p:cNvSpPr>
          <p:nvPr>
            <p:ph sz="quarter" idx="1"/>
          </p:nvPr>
        </p:nvSpPr>
        <p:spPr>
          <a:xfrm>
            <a:off x="381000" y="1295400"/>
            <a:ext cx="8153400" cy="5336846"/>
          </a:xfrm>
        </p:spPr>
        <p:txBody>
          <a:bodyPr/>
          <a:lstStyle/>
          <a:p>
            <a:pPr marL="231775" indent="-231775">
              <a:buFont typeface="Arial" pitchFamily="34" charset="0"/>
              <a:buChar char="•"/>
            </a:pPr>
            <a:r>
              <a:rPr lang="en-US" dirty="0" smtClean="0"/>
              <a:t>Algorithm for AOT is/can be similar.</a:t>
            </a:r>
          </a:p>
          <a:p>
            <a:pPr marL="231775" indent="-231775">
              <a:buFont typeface="Arial" pitchFamily="34" charset="0"/>
              <a:buChar char="•"/>
            </a:pPr>
            <a:endParaRPr lang="en-US" sz="2400" dirty="0" smtClean="0"/>
          </a:p>
          <a:p>
            <a:pPr marL="231775" indent="-231775">
              <a:buFont typeface="Arial" pitchFamily="34" charset="0"/>
              <a:buChar char="•"/>
            </a:pPr>
            <a:r>
              <a:rPr lang="en-US" dirty="0" smtClean="0"/>
              <a:t>Algorithm for smoke/dust mask different.  </a:t>
            </a:r>
            <a:r>
              <a:rPr lang="en-US" i="1" dirty="0" smtClean="0"/>
              <a:t>ABI does not have deep blue channel.</a:t>
            </a:r>
          </a:p>
          <a:p>
            <a:pPr marL="231775" indent="-231775">
              <a:buFont typeface="Arial" pitchFamily="34" charset="0"/>
              <a:buChar char="•"/>
            </a:pPr>
            <a:endParaRPr lang="en-US" sz="2400" i="1" dirty="0" smtClean="0"/>
          </a:p>
          <a:p>
            <a:pPr marL="231775" indent="-231775">
              <a:buFont typeface="Arial" pitchFamily="34" charset="0"/>
              <a:buChar char="•"/>
            </a:pPr>
            <a:r>
              <a:rPr lang="en-US" dirty="0" smtClean="0"/>
              <a:t>Product applications are similar.  </a:t>
            </a:r>
            <a:r>
              <a:rPr lang="en-US" dirty="0" smtClean="0">
                <a:solidFill>
                  <a:schemeClr val="tx2"/>
                </a:solidFill>
              </a:rPr>
              <a:t>IDEA will showcase GOES-R strengths (5-min snapshots of CONUS).  </a:t>
            </a:r>
            <a:r>
              <a:rPr lang="en-US" dirty="0" smtClean="0">
                <a:solidFill>
                  <a:schemeClr val="accent6">
                    <a:lumMod val="50000"/>
                  </a:schemeClr>
                </a:solidFill>
              </a:rPr>
              <a:t>Huff et al., EM, 2014 documents first ever near real time experiment AQPG did with simulated ABI aerosol products disseminated to air quality forecasters as if GOES-R was in orbit. </a:t>
            </a:r>
          </a:p>
          <a:p>
            <a:pPr marL="231775" indent="-231775">
              <a:buFont typeface="Arial" pitchFamily="34" charset="0"/>
              <a:buChar char="•"/>
            </a:pPr>
            <a:endParaRPr lang="en-US" sz="2400" dirty="0" smtClean="0">
              <a:solidFill>
                <a:srgbClr val="FF0000"/>
              </a:solidFill>
            </a:endParaRPr>
          </a:p>
          <a:p>
            <a:pPr marL="231775" indent="-231775">
              <a:buFont typeface="Arial" pitchFamily="34" charset="0"/>
              <a:buChar char="•"/>
            </a:pPr>
            <a:r>
              <a:rPr lang="en-US" dirty="0" smtClean="0">
                <a:solidFill>
                  <a:srgbClr val="FF0000"/>
                </a:solidFill>
              </a:rPr>
              <a:t>Questions remain about applications for aerosol particle size parameter (aka Angstrom Exponent) – </a:t>
            </a:r>
            <a:r>
              <a:rPr lang="en-US" u="sng" dirty="0" smtClean="0">
                <a:solidFill>
                  <a:srgbClr val="FF0000"/>
                </a:solidFill>
              </a:rPr>
              <a:t>next slide</a:t>
            </a:r>
            <a:endParaRPr lang="en-US" sz="2400" u="sng" dirty="0" smtClean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ehist_smoke_haze.png"/>
          <p:cNvPicPr>
            <a:picLocks noChangeAspect="1"/>
          </p:cNvPicPr>
          <p:nvPr/>
        </p:nvPicPr>
        <p:blipFill>
          <a:blip r:embed="rId2" cstate="print"/>
          <a:srcRect l="4167" t="10938" r="5208"/>
          <a:stretch>
            <a:fillRect/>
          </a:stretch>
        </p:blipFill>
        <p:spPr>
          <a:xfrm>
            <a:off x="0" y="762000"/>
            <a:ext cx="5233737" cy="3429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" y="53975"/>
            <a:ext cx="7772400" cy="646331"/>
          </a:xfrm>
        </p:spPr>
        <p:txBody>
          <a:bodyPr/>
          <a:lstStyle/>
          <a:p>
            <a:r>
              <a:rPr lang="en-US" dirty="0" smtClean="0">
                <a:latin typeface="Comic Sans MS" pitchFamily="66" charset="0"/>
              </a:rPr>
              <a:t>Aerosol Particle Size Parameter</a:t>
            </a:r>
            <a:endParaRPr lang="en-US" dirty="0">
              <a:latin typeface="Comic Sans MS" pitchFamily="66" charset="0"/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/>
          <a:srcRect l="6639" t="7973" r="10391" b="4372"/>
          <a:stretch>
            <a:fillRect/>
          </a:stretch>
        </p:blipFill>
        <p:spPr bwMode="auto">
          <a:xfrm>
            <a:off x="4648200" y="3273552"/>
            <a:ext cx="4442696" cy="35844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extBox 6"/>
          <p:cNvSpPr txBox="1"/>
          <p:nvPr/>
        </p:nvSpPr>
        <p:spPr>
          <a:xfrm>
            <a:off x="5715000" y="2819400"/>
            <a:ext cx="3048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Ground-based AERONET Data</a:t>
            </a:r>
            <a:endParaRPr lang="en-US" b="1" dirty="0"/>
          </a:p>
        </p:txBody>
      </p:sp>
      <p:sp>
        <p:nvSpPr>
          <p:cNvPr id="9" name="TextBox 8"/>
          <p:cNvSpPr txBox="1"/>
          <p:nvPr/>
        </p:nvSpPr>
        <p:spPr>
          <a:xfrm>
            <a:off x="914400" y="1066800"/>
            <a:ext cx="15240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SNPP VIIRS</a:t>
            </a:r>
            <a:endParaRPr lang="en-US" b="1" dirty="0"/>
          </a:p>
        </p:txBody>
      </p:sp>
      <p:sp>
        <p:nvSpPr>
          <p:cNvPr id="10" name="Rectangular Callout 9"/>
          <p:cNvSpPr/>
          <p:nvPr/>
        </p:nvSpPr>
        <p:spPr>
          <a:xfrm>
            <a:off x="4038600" y="1371600"/>
            <a:ext cx="914400" cy="381000"/>
          </a:xfrm>
          <a:prstGeom prst="wedgeRectCallout">
            <a:avLst>
              <a:gd name="adj1" fmla="val -68291"/>
              <a:gd name="adj2" fmla="val -1072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smoke</a:t>
            </a:r>
            <a:endParaRPr lang="en-US" dirty="0"/>
          </a:p>
        </p:txBody>
      </p:sp>
      <p:sp>
        <p:nvSpPr>
          <p:cNvPr id="11" name="Rectangular Callout 10"/>
          <p:cNvSpPr/>
          <p:nvPr/>
        </p:nvSpPr>
        <p:spPr>
          <a:xfrm>
            <a:off x="2362200" y="1600200"/>
            <a:ext cx="685800" cy="381000"/>
          </a:xfrm>
          <a:prstGeom prst="wedgeRectCallout">
            <a:avLst>
              <a:gd name="adj1" fmla="val 28319"/>
              <a:gd name="adj2" fmla="val 17639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haze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762000" y="4648200"/>
            <a:ext cx="3581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latin typeface="Arial" pitchFamily="34" charset="0"/>
                <a:cs typeface="Arial" pitchFamily="34" charset="0"/>
              </a:rPr>
              <a:t>ABI aerosol particle size parameter </a:t>
            </a:r>
            <a:r>
              <a:rPr lang="en-US" sz="2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will have limited ability</a:t>
            </a:r>
            <a:r>
              <a:rPr lang="en-US" sz="2000" b="1" dirty="0" smtClean="0">
                <a:latin typeface="Arial" pitchFamily="34" charset="0"/>
                <a:cs typeface="Arial" pitchFamily="34" charset="0"/>
              </a:rPr>
              <a:t> to separate different types of aerosols</a:t>
            </a:r>
            <a:endParaRPr lang="en-US" sz="2000" b="1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" y="53975"/>
            <a:ext cx="7772400" cy="646331"/>
          </a:xfrm>
        </p:spPr>
        <p:txBody>
          <a:bodyPr/>
          <a:lstStyle/>
          <a:p>
            <a:r>
              <a:rPr lang="en-US" dirty="0" smtClean="0">
                <a:latin typeface="Comic Sans MS" pitchFamily="66" charset="0"/>
              </a:rPr>
              <a:t>Summary</a:t>
            </a:r>
            <a:endParaRPr lang="en-US" dirty="0">
              <a:latin typeface="Comic Sans MS" pitchFamily="66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33400" y="1752600"/>
            <a:ext cx="81534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79400" indent="-279400">
              <a:buFont typeface="Arial" pitchFamily="34" charset="0"/>
              <a:buChar char="•"/>
            </a:pPr>
            <a:r>
              <a:rPr lang="en-US" sz="2000" b="1" dirty="0" smtClean="0">
                <a:latin typeface="Arial" pitchFamily="34" charset="0"/>
                <a:cs typeface="Arial" pitchFamily="34" charset="0"/>
              </a:rPr>
              <a:t>SNPP VIIRS aerosol products available through IDEA website to air quality forecasters and other users.  </a:t>
            </a:r>
            <a:r>
              <a:rPr lang="en-US" sz="2000" b="1" i="1" dirty="0" smtClean="0">
                <a:latin typeface="Arial" pitchFamily="34" charset="0"/>
                <a:cs typeface="Arial" pitchFamily="34" charset="0"/>
              </a:rPr>
              <a:t>Latency is 2 hours.  Goal is 20 minutes.</a:t>
            </a:r>
          </a:p>
          <a:p>
            <a:pPr marL="279400" indent="-279400">
              <a:buFont typeface="Arial" pitchFamily="34" charset="0"/>
              <a:buChar char="•"/>
            </a:pPr>
            <a:endParaRPr lang="en-US" sz="2000" b="1" dirty="0" smtClean="0">
              <a:latin typeface="Arial" pitchFamily="34" charset="0"/>
              <a:cs typeface="Arial" pitchFamily="34" charset="0"/>
            </a:endParaRPr>
          </a:p>
          <a:p>
            <a:pPr marL="279400" indent="-279400">
              <a:buFont typeface="Arial" pitchFamily="34" charset="0"/>
              <a:buChar char="•"/>
            </a:pPr>
            <a:r>
              <a:rPr lang="en-US" sz="2000" b="1" dirty="0" err="1" smtClean="0">
                <a:latin typeface="Arial" pitchFamily="34" charset="0"/>
                <a:cs typeface="Arial" pitchFamily="34" charset="0"/>
              </a:rPr>
              <a:t>eIDEA</a:t>
            </a:r>
            <a:r>
              <a:rPr lang="en-US" sz="2000" b="1" dirty="0" smtClean="0">
                <a:latin typeface="Arial" pitchFamily="34" charset="0"/>
                <a:cs typeface="Arial" pitchFamily="34" charset="0"/>
              </a:rPr>
              <a:t> website to provide value-added fire and smoke information for real time monitoring.</a:t>
            </a:r>
          </a:p>
          <a:p>
            <a:pPr marL="279400" indent="-279400">
              <a:buFont typeface="Arial" pitchFamily="34" charset="0"/>
              <a:buChar char="•"/>
            </a:pPr>
            <a:endParaRPr lang="en-US" sz="2000" b="1" dirty="0" smtClean="0">
              <a:latin typeface="Arial" pitchFamily="34" charset="0"/>
              <a:cs typeface="Arial" pitchFamily="34" charset="0"/>
            </a:endParaRPr>
          </a:p>
          <a:p>
            <a:pPr marL="279400" indent="-279400">
              <a:buFont typeface="Arial" pitchFamily="34" charset="0"/>
              <a:buChar char="•"/>
            </a:pPr>
            <a:r>
              <a:rPr lang="en-US" sz="2000" b="1" dirty="0" smtClean="0">
                <a:latin typeface="Arial" pitchFamily="34" charset="0"/>
                <a:cs typeface="Arial" pitchFamily="34" charset="0"/>
              </a:rPr>
              <a:t>VIIRS fire and aerosol products have the potential to contribute to air quality and land management policies.</a:t>
            </a:r>
            <a:endParaRPr lang="en-US" sz="2000" b="1" dirty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13" name="Group 4"/>
          <p:cNvGrpSpPr>
            <a:grpSpLocks/>
          </p:cNvGrpSpPr>
          <p:nvPr/>
        </p:nvGrpSpPr>
        <p:grpSpPr bwMode="auto">
          <a:xfrm>
            <a:off x="1524000" y="5410200"/>
            <a:ext cx="1219200" cy="1219200"/>
            <a:chOff x="3211" y="144"/>
            <a:chExt cx="768" cy="768"/>
          </a:xfrm>
        </p:grpSpPr>
        <p:sp>
          <p:nvSpPr>
            <p:cNvPr id="14" name="Oval 5"/>
            <p:cNvSpPr>
              <a:spLocks noChangeArrowheads="1"/>
            </p:cNvSpPr>
            <p:nvPr/>
          </p:nvSpPr>
          <p:spPr bwMode="auto">
            <a:xfrm>
              <a:off x="3221" y="154"/>
              <a:ext cx="748" cy="748"/>
            </a:xfrm>
            <a:prstGeom prst="ellipse">
              <a:avLst/>
            </a:pr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pic>
          <p:nvPicPr>
            <p:cNvPr id="15" name="Picture 6" descr="noaalogo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3211" y="144"/>
              <a:ext cx="768" cy="7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16" name="Group 7"/>
          <p:cNvGrpSpPr>
            <a:grpSpLocks/>
          </p:cNvGrpSpPr>
          <p:nvPr/>
        </p:nvGrpSpPr>
        <p:grpSpPr bwMode="auto">
          <a:xfrm>
            <a:off x="152400" y="5410200"/>
            <a:ext cx="1295400" cy="1257300"/>
            <a:chOff x="1008" y="240"/>
            <a:chExt cx="816" cy="792"/>
          </a:xfrm>
        </p:grpSpPr>
        <p:sp>
          <p:nvSpPr>
            <p:cNvPr id="17" name="Oval 8"/>
            <p:cNvSpPr>
              <a:spLocks noChangeArrowheads="1"/>
            </p:cNvSpPr>
            <p:nvPr/>
          </p:nvSpPr>
          <p:spPr bwMode="auto">
            <a:xfrm>
              <a:off x="1042" y="262"/>
              <a:ext cx="748" cy="748"/>
            </a:xfrm>
            <a:prstGeom prst="ellipse">
              <a:avLst/>
            </a:pr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pic>
          <p:nvPicPr>
            <p:cNvPr id="18" name="Picture 9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1008" y="240"/>
              <a:ext cx="816" cy="79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</p:grpSp>
      <p:pic>
        <p:nvPicPr>
          <p:cNvPr id="1026" name="Picture 2" descr="http://onwardstate.com/wp-content/uploads/2014/02/shield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19400" y="5562600"/>
            <a:ext cx="1355074" cy="914400"/>
          </a:xfrm>
          <a:prstGeom prst="rect">
            <a:avLst/>
          </a:prstGeom>
          <a:noFill/>
        </p:spPr>
      </p:pic>
      <p:pic>
        <p:nvPicPr>
          <p:cNvPr id="3" name="Picture 4" descr="http://www.logoeps.net/wp-content/uploads/2013/04/South-Dakota-State-University-Logo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86200" y="5562600"/>
            <a:ext cx="1402422" cy="9144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609600" y="1143000"/>
            <a:ext cx="8305800" cy="3886200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434" name="Slide Number Placeholder 3"/>
          <p:cNvSpPr>
            <a:spLocks noGrp="1"/>
          </p:cNvSpPr>
          <p:nvPr>
            <p:ph type="sldNum" sz="quarter" idx="10"/>
          </p:nvPr>
        </p:nvSpPr>
        <p:spPr bwMode="auto">
          <a:xfrm>
            <a:off x="76200" y="6416675"/>
            <a:ext cx="2133600" cy="365125"/>
          </a:xfrm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 sz="2000" b="1">
                <a:solidFill>
                  <a:srgbClr val="000099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defRPr sz="2000" b="1">
                <a:solidFill>
                  <a:srgbClr val="000099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defRPr sz="2000" b="1">
                <a:solidFill>
                  <a:srgbClr val="000099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defRPr sz="2000" b="1">
                <a:solidFill>
                  <a:srgbClr val="000099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defRPr sz="2000" b="1">
                <a:solidFill>
                  <a:srgbClr val="000099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99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99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99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99"/>
                </a:solidFill>
                <a:latin typeface="Calibri" panose="020F0502020204030204" pitchFamily="34" charset="0"/>
              </a:defRPr>
            </a:lvl9pPr>
          </a:lstStyle>
          <a:p>
            <a:pPr algn="l" eaLnBrk="1" hangingPunct="1"/>
            <a:endParaRPr lang="en-US" altLang="en-US" sz="1400">
              <a:solidFill>
                <a:srgbClr val="404040"/>
              </a:solidFill>
            </a:endParaRPr>
          </a:p>
          <a:p>
            <a:pPr algn="l" eaLnBrk="1" hangingPunct="1"/>
            <a:fld id="{BA1C0C04-0A7D-477F-8EA1-1A0E6690AC7E}" type="slidenum">
              <a:rPr lang="en-US" altLang="en-US" sz="1400">
                <a:solidFill>
                  <a:srgbClr val="404040"/>
                </a:solidFill>
              </a:rPr>
              <a:pPr algn="l" eaLnBrk="1" hangingPunct="1"/>
              <a:t>2</a:t>
            </a:fld>
            <a:endParaRPr lang="en-US" altLang="en-US" sz="1400">
              <a:solidFill>
                <a:srgbClr val="404040"/>
              </a:solidFill>
            </a:endParaRPr>
          </a:p>
        </p:txBody>
      </p:sp>
      <p:sp>
        <p:nvSpPr>
          <p:cNvPr id="6153" name="Text Box 8"/>
          <p:cNvSpPr txBox="1">
            <a:spLocks noChangeArrowheads="1"/>
          </p:cNvSpPr>
          <p:nvPr/>
        </p:nvSpPr>
        <p:spPr bwMode="auto">
          <a:xfrm>
            <a:off x="76200" y="76200"/>
            <a:ext cx="90297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defRPr sz="2400" b="1">
                <a:solidFill>
                  <a:srgbClr val="262626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2800" dirty="0">
                <a:solidFill>
                  <a:srgbClr val="000000"/>
                </a:solidFill>
                <a:latin typeface="Comic Sans MS" pitchFamily="66" charset="0"/>
              </a:rPr>
              <a:t>This presentation focuses </a:t>
            </a:r>
            <a:r>
              <a:rPr lang="en-US" altLang="en-US" sz="2800" dirty="0" smtClean="0">
                <a:solidFill>
                  <a:srgbClr val="000000"/>
                </a:solidFill>
                <a:latin typeface="Comic Sans MS" pitchFamily="66" charset="0"/>
              </a:rPr>
              <a:t>on </a:t>
            </a:r>
            <a:endParaRPr lang="en-US" altLang="en-US" sz="2800" dirty="0">
              <a:solidFill>
                <a:srgbClr val="000000"/>
              </a:solidFill>
              <a:latin typeface="Comic Sans MS" pitchFamily="66" charset="0"/>
            </a:endParaRPr>
          </a:p>
        </p:txBody>
      </p:sp>
      <p:graphicFrame>
        <p:nvGraphicFramePr>
          <p:cNvPr id="10" name="Diagram 9"/>
          <p:cNvGraphicFramePr/>
          <p:nvPr/>
        </p:nvGraphicFramePr>
        <p:xfrm>
          <a:off x="685800" y="1143000"/>
          <a:ext cx="8153400" cy="5105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Oval 4"/>
          <p:cNvSpPr/>
          <p:nvPr/>
        </p:nvSpPr>
        <p:spPr>
          <a:xfrm>
            <a:off x="228600" y="762000"/>
            <a:ext cx="609600" cy="6858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/>
              <a:t>1</a:t>
            </a:r>
            <a:endParaRPr lang="en-US" sz="3200" dirty="0"/>
          </a:p>
        </p:txBody>
      </p:sp>
      <p:sp>
        <p:nvSpPr>
          <p:cNvPr id="6" name="Oval 5"/>
          <p:cNvSpPr/>
          <p:nvPr/>
        </p:nvSpPr>
        <p:spPr>
          <a:xfrm>
            <a:off x="228600" y="4876800"/>
            <a:ext cx="609600" cy="6858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/>
              <a:t>2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xmlns="" val="3782412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Number Placeholder 3"/>
          <p:cNvSpPr>
            <a:spLocks noGrp="1"/>
          </p:cNvSpPr>
          <p:nvPr>
            <p:ph type="sldNum" sz="quarter" idx="10"/>
          </p:nvPr>
        </p:nvSpPr>
        <p:spPr bwMode="auto">
          <a:xfrm>
            <a:off x="76200" y="6416675"/>
            <a:ext cx="2133600" cy="365125"/>
          </a:xfrm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 sz="2000" b="1">
                <a:solidFill>
                  <a:srgbClr val="000099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defRPr sz="2000" b="1">
                <a:solidFill>
                  <a:srgbClr val="000099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defRPr sz="2000" b="1">
                <a:solidFill>
                  <a:srgbClr val="000099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defRPr sz="2000" b="1">
                <a:solidFill>
                  <a:srgbClr val="000099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defRPr sz="2000" b="1">
                <a:solidFill>
                  <a:srgbClr val="000099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99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99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99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99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endParaRPr lang="en-US" altLang="en-US" sz="1400">
              <a:solidFill>
                <a:srgbClr val="404040"/>
              </a:solidFill>
            </a:endParaRPr>
          </a:p>
          <a:p>
            <a:pPr algn="l" eaLnBrk="1" hangingPunct="1"/>
            <a:fld id="{5222F1C1-107B-46D2-8068-60F59CB42DCA}" type="slidenum">
              <a:rPr lang="en-US" altLang="en-US" sz="1400">
                <a:solidFill>
                  <a:srgbClr val="404040"/>
                </a:solidFill>
              </a:rPr>
              <a:pPr algn="l" eaLnBrk="1" hangingPunct="1"/>
              <a:t>3</a:t>
            </a:fld>
            <a:endParaRPr lang="en-US" altLang="en-US" sz="1400">
              <a:solidFill>
                <a:srgbClr val="404040"/>
              </a:solidFill>
            </a:endParaRPr>
          </a:p>
        </p:txBody>
      </p:sp>
      <p:sp>
        <p:nvSpPr>
          <p:cNvPr id="8195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76200" y="120650"/>
            <a:ext cx="9023350" cy="954107"/>
          </a:xfrm>
        </p:spPr>
        <p:txBody>
          <a:bodyPr/>
          <a:lstStyle/>
          <a:p>
            <a:pPr eaLnBrk="1" hangingPunct="1"/>
            <a:r>
              <a:rPr lang="en-US" altLang="en-US" dirty="0" smtClean="0">
                <a:latin typeface="Comic Sans MS" pitchFamily="66" charset="0"/>
              </a:rPr>
              <a:t>Wildfires have detrimental effect on human health and economy </a:t>
            </a:r>
          </a:p>
        </p:txBody>
      </p:sp>
      <p:pic>
        <p:nvPicPr>
          <p:cNvPr id="11265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8200" y="1295400"/>
            <a:ext cx="7010400" cy="5092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6400800" y="6324600"/>
            <a:ext cx="14478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i="1" dirty="0" smtClean="0"/>
              <a:t>www.nifc.gov</a:t>
            </a:r>
            <a:endParaRPr lang="en-US" sz="1200" b="1" i="1" dirty="0"/>
          </a:p>
        </p:txBody>
      </p:sp>
    </p:spTree>
    <p:extLst>
      <p:ext uri="{BB962C8B-B14F-4D97-AF65-F5344CB8AC3E}">
        <p14:creationId xmlns:p14="http://schemas.microsoft.com/office/powerpoint/2010/main" xmlns="" val="3891178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lide Number Placeholder 3"/>
          <p:cNvSpPr>
            <a:spLocks noGrp="1"/>
          </p:cNvSpPr>
          <p:nvPr>
            <p:ph type="sldNum" sz="quarter" idx="10"/>
          </p:nvPr>
        </p:nvSpPr>
        <p:spPr bwMode="auto">
          <a:xfrm>
            <a:off x="76200" y="6416675"/>
            <a:ext cx="2133600" cy="365125"/>
          </a:xfrm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 sz="2000" b="1">
                <a:solidFill>
                  <a:srgbClr val="000099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defRPr sz="2000" b="1">
                <a:solidFill>
                  <a:srgbClr val="000099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defRPr sz="2000" b="1">
                <a:solidFill>
                  <a:srgbClr val="000099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defRPr sz="2000" b="1">
                <a:solidFill>
                  <a:srgbClr val="000099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defRPr sz="2000" b="1">
                <a:solidFill>
                  <a:srgbClr val="000099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99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99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99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99"/>
                </a:solidFill>
                <a:latin typeface="Calibri" panose="020F0502020204030204" pitchFamily="34" charset="0"/>
              </a:defRPr>
            </a:lvl9pPr>
          </a:lstStyle>
          <a:p>
            <a:pPr algn="l" eaLnBrk="1" hangingPunct="1"/>
            <a:endParaRPr lang="en-US" altLang="en-US" sz="1400">
              <a:solidFill>
                <a:srgbClr val="404040"/>
              </a:solidFill>
            </a:endParaRPr>
          </a:p>
          <a:p>
            <a:pPr algn="l" eaLnBrk="1" hangingPunct="1"/>
            <a:fld id="{FEDD9991-C954-4CC7-9947-AEC9FCDAD068}" type="slidenum">
              <a:rPr lang="en-US" altLang="en-US" sz="1400">
                <a:solidFill>
                  <a:srgbClr val="404040"/>
                </a:solidFill>
              </a:rPr>
              <a:pPr algn="l" eaLnBrk="1" hangingPunct="1"/>
              <a:t>4</a:t>
            </a:fld>
            <a:endParaRPr lang="en-US" altLang="en-US" sz="1400">
              <a:solidFill>
                <a:srgbClr val="404040"/>
              </a:solidFill>
            </a:endParaRPr>
          </a:p>
        </p:txBody>
      </p:sp>
      <p:sp>
        <p:nvSpPr>
          <p:cNvPr id="9221" name="Text Box 4"/>
          <p:cNvSpPr txBox="1">
            <a:spLocks noChangeArrowheads="1"/>
          </p:cNvSpPr>
          <p:nvPr/>
        </p:nvSpPr>
        <p:spPr bwMode="auto">
          <a:xfrm>
            <a:off x="288925" y="60325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defRPr sz="2400" b="1">
                <a:solidFill>
                  <a:srgbClr val="262626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endParaRPr lang="en-US" altLang="en-US" sz="1800" b="0">
              <a:solidFill>
                <a:schemeClr val="tx1"/>
              </a:solidFill>
            </a:endParaRPr>
          </a:p>
        </p:txBody>
      </p:sp>
      <p:sp>
        <p:nvSpPr>
          <p:cNvPr id="9222" name="Text Box 5"/>
          <p:cNvSpPr txBox="1">
            <a:spLocks noChangeArrowheads="1"/>
          </p:cNvSpPr>
          <p:nvPr/>
        </p:nvSpPr>
        <p:spPr bwMode="auto">
          <a:xfrm>
            <a:off x="76200" y="76200"/>
            <a:ext cx="899795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defRPr sz="2400" b="1">
                <a:solidFill>
                  <a:srgbClr val="262626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2800" dirty="0" smtClean="0">
                <a:solidFill>
                  <a:srgbClr val="000000"/>
                </a:solidFill>
                <a:latin typeface="Comic Sans MS" pitchFamily="66" charset="0"/>
              </a:rPr>
              <a:t>VIIRS fire and aerosol products are validated and ready for operational use</a:t>
            </a:r>
            <a:endParaRPr lang="en-US" altLang="en-US" sz="2800" dirty="0">
              <a:solidFill>
                <a:srgbClr val="000000"/>
              </a:solidFill>
              <a:latin typeface="Comic Sans MS" pitchFamily="66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990600"/>
            <a:ext cx="9144000" cy="5772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228651934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lide Number Placeholder 3"/>
          <p:cNvSpPr>
            <a:spLocks noGrp="1"/>
          </p:cNvSpPr>
          <p:nvPr>
            <p:ph type="sldNum" sz="quarter" idx="10"/>
          </p:nvPr>
        </p:nvSpPr>
        <p:spPr bwMode="auto">
          <a:xfrm>
            <a:off x="76200" y="6416675"/>
            <a:ext cx="2133600" cy="365125"/>
          </a:xfrm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 sz="2000" b="1">
                <a:solidFill>
                  <a:srgbClr val="000099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defRPr sz="2000" b="1">
                <a:solidFill>
                  <a:srgbClr val="000099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defRPr sz="2000" b="1">
                <a:solidFill>
                  <a:srgbClr val="000099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defRPr sz="2000" b="1">
                <a:solidFill>
                  <a:srgbClr val="000099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defRPr sz="2000" b="1">
                <a:solidFill>
                  <a:srgbClr val="000099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99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99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99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99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endParaRPr lang="en-US" altLang="en-US" sz="1400">
              <a:solidFill>
                <a:srgbClr val="404040"/>
              </a:solidFill>
            </a:endParaRPr>
          </a:p>
          <a:p>
            <a:pPr algn="l" eaLnBrk="1" hangingPunct="1"/>
            <a:fld id="{8C41EDE3-8F62-4F42-A8B8-43DEFF05E29C}" type="slidenum">
              <a:rPr lang="en-US" altLang="en-US" sz="1400">
                <a:solidFill>
                  <a:srgbClr val="404040"/>
                </a:solidFill>
              </a:rPr>
              <a:pPr algn="l" eaLnBrk="1" hangingPunct="1"/>
              <a:t>5</a:t>
            </a:fld>
            <a:endParaRPr lang="en-US" altLang="en-US" sz="1400">
              <a:solidFill>
                <a:srgbClr val="404040"/>
              </a:solidFill>
            </a:endParaRPr>
          </a:p>
        </p:txBody>
      </p:sp>
      <p:sp>
        <p:nvSpPr>
          <p:cNvPr id="10243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76200" y="96838"/>
            <a:ext cx="8599488" cy="482183"/>
          </a:xfrm>
        </p:spPr>
        <p:txBody>
          <a:bodyPr lIns="63500" tIns="25400" rIns="63500" bIns="25400"/>
          <a:lstStyle/>
          <a:p>
            <a:pPr eaLnBrk="1" hangingPunct="1"/>
            <a:r>
              <a:rPr lang="en-US" altLang="en-US" dirty="0" smtClean="0">
                <a:solidFill>
                  <a:srgbClr val="000000"/>
                </a:solidFill>
                <a:latin typeface="Comic Sans MS" pitchFamily="66" charset="0"/>
              </a:rPr>
              <a:t>Washington state Carlton Complex fires</a:t>
            </a:r>
          </a:p>
        </p:txBody>
      </p:sp>
      <p:pic>
        <p:nvPicPr>
          <p:cNvPr id="5" name="Picture 4" descr="viirs_rgb_aot_20140810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24400" y="1314814"/>
            <a:ext cx="4128216" cy="3733800"/>
          </a:xfrm>
          <a:prstGeom prst="rect">
            <a:avLst/>
          </a:prstGeom>
        </p:spPr>
      </p:pic>
      <p:pic>
        <p:nvPicPr>
          <p:cNvPr id="6" name="Picture 5" descr="viirs_rgb_fire_20140810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52400" y="1314814"/>
            <a:ext cx="4191000" cy="3790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10493414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lide Number Placeholder 3"/>
          <p:cNvSpPr>
            <a:spLocks noGrp="1"/>
          </p:cNvSpPr>
          <p:nvPr>
            <p:ph type="sldNum" sz="quarter" idx="10"/>
          </p:nvPr>
        </p:nvSpPr>
        <p:spPr bwMode="auto">
          <a:xfrm>
            <a:off x="76200" y="6416675"/>
            <a:ext cx="2133600" cy="365125"/>
          </a:xfrm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 sz="2000" b="1">
                <a:solidFill>
                  <a:srgbClr val="000099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defRPr sz="2000" b="1">
                <a:solidFill>
                  <a:srgbClr val="000099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defRPr sz="2000" b="1">
                <a:solidFill>
                  <a:srgbClr val="000099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defRPr sz="2000" b="1">
                <a:solidFill>
                  <a:srgbClr val="000099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defRPr sz="2000" b="1">
                <a:solidFill>
                  <a:srgbClr val="000099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99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99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99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99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endParaRPr lang="en-US" altLang="en-US" sz="1400">
              <a:solidFill>
                <a:srgbClr val="404040"/>
              </a:solidFill>
            </a:endParaRPr>
          </a:p>
          <a:p>
            <a:pPr algn="l" eaLnBrk="1" hangingPunct="1"/>
            <a:fld id="{8C41EDE3-8F62-4F42-A8B8-43DEFF05E29C}" type="slidenum">
              <a:rPr lang="en-US" altLang="en-US" sz="1400">
                <a:solidFill>
                  <a:srgbClr val="404040"/>
                </a:solidFill>
              </a:rPr>
              <a:pPr algn="l" eaLnBrk="1" hangingPunct="1"/>
              <a:t>6</a:t>
            </a:fld>
            <a:endParaRPr lang="en-US" altLang="en-US" sz="1400">
              <a:solidFill>
                <a:srgbClr val="404040"/>
              </a:solidFill>
            </a:endParaRPr>
          </a:p>
        </p:txBody>
      </p:sp>
      <p:sp>
        <p:nvSpPr>
          <p:cNvPr id="10243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76200" y="96838"/>
            <a:ext cx="8599488" cy="482183"/>
          </a:xfrm>
        </p:spPr>
        <p:txBody>
          <a:bodyPr lIns="63500" tIns="25400" rIns="63500" bIns="25400"/>
          <a:lstStyle/>
          <a:p>
            <a:pPr eaLnBrk="1" hangingPunct="1"/>
            <a:r>
              <a:rPr lang="en-US" altLang="en-US" dirty="0" smtClean="0">
                <a:solidFill>
                  <a:srgbClr val="000000"/>
                </a:solidFill>
                <a:latin typeface="Comic Sans MS" pitchFamily="66" charset="0"/>
              </a:rPr>
              <a:t>Alaska Funny River fire smoke mask</a:t>
            </a:r>
          </a:p>
        </p:txBody>
      </p:sp>
      <p:pic>
        <p:nvPicPr>
          <p:cNvPr id="5" name="Picture 3" descr="C:\Users\pciren\AppData\Local\Temp\1\scp35957\net\orbit170l\disk1\pub\pubu\GOESR_AIT\abi_smoke_dust\visual_code_new\deep_blue_viirs_anybox\2014140_DAI_composite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28800" y="1219200"/>
            <a:ext cx="5414211" cy="4114800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>
            <a:off x="3048000" y="5029200"/>
            <a:ext cx="1143000" cy="228600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Thick Smoke</a:t>
            </a:r>
            <a:endParaRPr lang="en-US" sz="1400" dirty="0"/>
          </a:p>
        </p:txBody>
      </p:sp>
      <p:sp>
        <p:nvSpPr>
          <p:cNvPr id="7" name="Rectangle 6"/>
          <p:cNvSpPr/>
          <p:nvPr/>
        </p:nvSpPr>
        <p:spPr>
          <a:xfrm>
            <a:off x="4191000" y="5029200"/>
            <a:ext cx="1143000" cy="228600"/>
          </a:xfrm>
          <a:prstGeom prst="rect">
            <a:avLst/>
          </a:prstGeom>
          <a:solidFill>
            <a:srgbClr val="CC66FF"/>
          </a:solidFill>
          <a:ln>
            <a:solidFill>
              <a:srgbClr val="CC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Thin Smoke</a:t>
            </a:r>
            <a:endParaRPr lang="en-US" sz="1400" dirty="0"/>
          </a:p>
        </p:txBody>
      </p:sp>
      <p:grpSp>
        <p:nvGrpSpPr>
          <p:cNvPr id="11" name="Group 10"/>
          <p:cNvGrpSpPr/>
          <p:nvPr/>
        </p:nvGrpSpPr>
        <p:grpSpPr>
          <a:xfrm>
            <a:off x="1066800" y="1905000"/>
            <a:ext cx="1295400" cy="1066800"/>
            <a:chOff x="1066800" y="1905000"/>
            <a:chExt cx="1295400" cy="1066800"/>
          </a:xfrm>
        </p:grpSpPr>
        <p:sp>
          <p:nvSpPr>
            <p:cNvPr id="8" name="Oval 7"/>
            <p:cNvSpPr/>
            <p:nvPr/>
          </p:nvSpPr>
          <p:spPr>
            <a:xfrm>
              <a:off x="2133600" y="1905000"/>
              <a:ext cx="228600" cy="1066800"/>
            </a:xfrm>
            <a:prstGeom prst="ellipse">
              <a:avLst/>
            </a:prstGeom>
            <a:noFill/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ight Arrow 8"/>
            <p:cNvSpPr/>
            <p:nvPr/>
          </p:nvSpPr>
          <p:spPr>
            <a:xfrm>
              <a:off x="1143000" y="2286000"/>
              <a:ext cx="914400" cy="457200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1066800" y="1981200"/>
              <a:ext cx="8382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 smtClean="0"/>
                <a:t>Data artifacts</a:t>
              </a:r>
              <a:endParaRPr lang="en-US" sz="1200" dirty="0"/>
            </a:p>
          </p:txBody>
        </p:sp>
      </p:grpSp>
    </p:spTree>
    <p:extLst>
      <p:ext uri="{BB962C8B-B14F-4D97-AF65-F5344CB8AC3E}">
        <p14:creationId xmlns:p14="http://schemas.microsoft.com/office/powerpoint/2010/main" xmlns="" val="210493414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lide Number Placeholder 3"/>
          <p:cNvSpPr>
            <a:spLocks noGrp="1"/>
          </p:cNvSpPr>
          <p:nvPr>
            <p:ph type="sldNum" sz="quarter" idx="10"/>
          </p:nvPr>
        </p:nvSpPr>
        <p:spPr bwMode="auto">
          <a:xfrm>
            <a:off x="76200" y="6416675"/>
            <a:ext cx="2133600" cy="365125"/>
          </a:xfrm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 sz="2000" b="1">
                <a:solidFill>
                  <a:srgbClr val="000099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defRPr sz="2000" b="1">
                <a:solidFill>
                  <a:srgbClr val="000099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defRPr sz="2000" b="1">
                <a:solidFill>
                  <a:srgbClr val="000099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defRPr sz="2000" b="1">
                <a:solidFill>
                  <a:srgbClr val="000099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defRPr sz="2000" b="1">
                <a:solidFill>
                  <a:srgbClr val="000099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99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99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99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99"/>
                </a:solidFill>
                <a:latin typeface="Calibri" panose="020F0502020204030204" pitchFamily="34" charset="0"/>
              </a:defRPr>
            </a:lvl9pPr>
          </a:lstStyle>
          <a:p>
            <a:pPr algn="l" eaLnBrk="1" hangingPunct="1"/>
            <a:endParaRPr lang="en-US" altLang="en-US" sz="1400">
              <a:solidFill>
                <a:srgbClr val="404040"/>
              </a:solidFill>
            </a:endParaRPr>
          </a:p>
          <a:p>
            <a:pPr algn="l" eaLnBrk="1" hangingPunct="1"/>
            <a:fld id="{82099C25-DD38-4DE5-9215-EB4A574BF43C}" type="slidenum">
              <a:rPr lang="en-US" altLang="en-US" sz="1400">
                <a:solidFill>
                  <a:srgbClr val="404040"/>
                </a:solidFill>
              </a:rPr>
              <a:pPr algn="l" eaLnBrk="1" hangingPunct="1"/>
              <a:t>7</a:t>
            </a:fld>
            <a:endParaRPr lang="en-US" altLang="en-US" sz="1400">
              <a:solidFill>
                <a:srgbClr val="404040"/>
              </a:solidFill>
            </a:endParaRPr>
          </a:p>
        </p:txBody>
      </p:sp>
      <p:sp>
        <p:nvSpPr>
          <p:cNvPr id="11267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76200" y="120650"/>
            <a:ext cx="9023350" cy="519113"/>
          </a:xfrm>
        </p:spPr>
        <p:txBody>
          <a:bodyPr/>
          <a:lstStyle/>
          <a:p>
            <a:pPr eaLnBrk="1" hangingPunct="1"/>
            <a:r>
              <a:rPr lang="en-US" altLang="en-US" dirty="0" smtClean="0"/>
              <a:t>San Diego fires</a:t>
            </a:r>
          </a:p>
        </p:txBody>
      </p:sp>
      <p:pic>
        <p:nvPicPr>
          <p:cNvPr id="6" name="Picture 5" descr="IPAOT_16may14.png"/>
          <p:cNvPicPr>
            <a:picLocks noChangeAspect="1"/>
          </p:cNvPicPr>
          <p:nvPr/>
        </p:nvPicPr>
        <p:blipFill>
          <a:blip r:embed="rId3" cstate="print"/>
          <a:srcRect t="25352" r="40764" b="8451"/>
          <a:stretch>
            <a:fillRect/>
          </a:stretch>
        </p:blipFill>
        <p:spPr>
          <a:xfrm>
            <a:off x="3867397" y="304800"/>
            <a:ext cx="4221804" cy="4267200"/>
          </a:xfrm>
          <a:prstGeom prst="rect">
            <a:avLst/>
          </a:prstGeom>
        </p:spPr>
      </p:pic>
      <p:sp>
        <p:nvSpPr>
          <p:cNvPr id="7" name="Rounded Rectangular Callout 6"/>
          <p:cNvSpPr/>
          <p:nvPr/>
        </p:nvSpPr>
        <p:spPr>
          <a:xfrm>
            <a:off x="4953000" y="2743200"/>
            <a:ext cx="685800" cy="304800"/>
          </a:xfrm>
          <a:prstGeom prst="wedgeRoundRectCallout">
            <a:avLst>
              <a:gd name="adj1" fmla="val 71578"/>
              <a:gd name="adj2" fmla="val -41964"/>
              <a:gd name="adj3" fmla="val 16667"/>
            </a:avLst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Fire hotspots</a:t>
            </a:r>
            <a:endParaRPr lang="en-US" sz="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Picture 7" descr="ipaot20140516_zoomedin_transparent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33400" y="3276600"/>
            <a:ext cx="3562597" cy="3200400"/>
          </a:xfrm>
          <a:prstGeom prst="rect">
            <a:avLst/>
          </a:prstGeom>
        </p:spPr>
      </p:pic>
      <p:sp>
        <p:nvSpPr>
          <p:cNvPr id="9" name="Rounded Rectangle 8"/>
          <p:cNvSpPr/>
          <p:nvPr/>
        </p:nvSpPr>
        <p:spPr>
          <a:xfrm>
            <a:off x="3200400" y="6019800"/>
            <a:ext cx="3048000" cy="457200"/>
          </a:xfrm>
          <a:prstGeom prst="roundRect">
            <a:avLst/>
          </a:prstGeom>
          <a:ln>
            <a:solidFill>
              <a:srgbClr val="FFFF00"/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100" dirty="0" smtClean="0"/>
              <a:t>High resolution display of AOD pixels at city road/neighborhood (</a:t>
            </a:r>
            <a:r>
              <a:rPr lang="en-US" sz="11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750 m to 1.2 km</a:t>
            </a:r>
            <a:r>
              <a:rPr lang="en-US" sz="1100" dirty="0" smtClean="0"/>
              <a:t>) scale</a:t>
            </a:r>
            <a:endParaRPr lang="en-US" dirty="0"/>
          </a:p>
        </p:txBody>
      </p:sp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16200000">
            <a:off x="6153151" y="2533650"/>
            <a:ext cx="5029200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Rectangle 21"/>
          <p:cNvSpPr/>
          <p:nvPr/>
        </p:nvSpPr>
        <p:spPr>
          <a:xfrm>
            <a:off x="7239000" y="304800"/>
            <a:ext cx="1066800" cy="381000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High aerosol concentrations</a:t>
            </a:r>
            <a:endParaRPr lang="en-US" sz="1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23" name="Right Arrow 22"/>
          <p:cNvSpPr/>
          <p:nvPr/>
        </p:nvSpPr>
        <p:spPr>
          <a:xfrm>
            <a:off x="8305800" y="381000"/>
            <a:ext cx="228600" cy="152400"/>
          </a:xfrm>
          <a:prstGeom prst="right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7239000" y="5029200"/>
            <a:ext cx="1066800" cy="381000"/>
          </a:xfrm>
          <a:prstGeom prst="rect">
            <a:avLst/>
          </a:prstGeom>
          <a:solidFill>
            <a:srgbClr val="4B2FF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Low aerosol concentrations</a:t>
            </a:r>
            <a:endParaRPr lang="en-US" sz="1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25" name="Right Arrow 24"/>
          <p:cNvSpPr/>
          <p:nvPr/>
        </p:nvSpPr>
        <p:spPr>
          <a:xfrm>
            <a:off x="8305800" y="5105400"/>
            <a:ext cx="228600" cy="152400"/>
          </a:xfrm>
          <a:prstGeom prst="rightArrow">
            <a:avLst/>
          </a:prstGeom>
          <a:solidFill>
            <a:srgbClr val="4B2FF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/>
          <p:cNvSpPr/>
          <p:nvPr/>
        </p:nvSpPr>
        <p:spPr>
          <a:xfrm rot="20326782">
            <a:off x="5747094" y="2478091"/>
            <a:ext cx="343457" cy="66272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8" name="Straight Arrow Connector 27"/>
          <p:cNvCxnSpPr/>
          <p:nvPr/>
        </p:nvCxnSpPr>
        <p:spPr>
          <a:xfrm flipH="1">
            <a:off x="3505200" y="2590800"/>
            <a:ext cx="2667000" cy="1524000"/>
          </a:xfrm>
          <a:prstGeom prst="straightConnector1">
            <a:avLst/>
          </a:prstGeom>
          <a:ln w="3810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2786242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Number Placeholder 3"/>
          <p:cNvSpPr>
            <a:spLocks noGrp="1"/>
          </p:cNvSpPr>
          <p:nvPr>
            <p:ph type="sldNum" sz="quarter" idx="10"/>
          </p:nvPr>
        </p:nvSpPr>
        <p:spPr bwMode="auto">
          <a:xfrm>
            <a:off x="76200" y="6416675"/>
            <a:ext cx="2133600" cy="365125"/>
          </a:xfrm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 sz="2000" b="1">
                <a:solidFill>
                  <a:srgbClr val="000099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defRPr sz="2000" b="1">
                <a:solidFill>
                  <a:srgbClr val="000099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defRPr sz="2000" b="1">
                <a:solidFill>
                  <a:srgbClr val="000099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defRPr sz="2000" b="1">
                <a:solidFill>
                  <a:srgbClr val="000099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defRPr sz="2000" b="1">
                <a:solidFill>
                  <a:srgbClr val="000099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99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99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99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99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endParaRPr lang="en-US" altLang="en-US" sz="1400">
              <a:solidFill>
                <a:srgbClr val="404040"/>
              </a:solidFill>
            </a:endParaRPr>
          </a:p>
          <a:p>
            <a:pPr algn="l" eaLnBrk="1" hangingPunct="1"/>
            <a:fld id="{55979E9A-FBC1-4402-BCCF-072AD3ADF8BB}" type="slidenum">
              <a:rPr lang="en-US" altLang="en-US" sz="1400">
                <a:solidFill>
                  <a:srgbClr val="404040"/>
                </a:solidFill>
              </a:rPr>
              <a:pPr algn="l" eaLnBrk="1" hangingPunct="1"/>
              <a:t>8</a:t>
            </a:fld>
            <a:endParaRPr lang="en-US" altLang="en-US" sz="1400">
              <a:solidFill>
                <a:srgbClr val="404040"/>
              </a:solidFill>
            </a:endParaRPr>
          </a:p>
        </p:txBody>
      </p:sp>
      <p:sp>
        <p:nvSpPr>
          <p:cNvPr id="12298" name="Text Box 9"/>
          <p:cNvSpPr txBox="1">
            <a:spLocks noChangeArrowheads="1"/>
          </p:cNvSpPr>
          <p:nvPr/>
        </p:nvSpPr>
        <p:spPr bwMode="auto">
          <a:xfrm>
            <a:off x="76200" y="76200"/>
            <a:ext cx="891540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defRPr sz="2400" b="1">
                <a:solidFill>
                  <a:srgbClr val="262626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2800" dirty="0" smtClean="0">
                <a:solidFill>
                  <a:srgbClr val="000000"/>
                </a:solidFill>
                <a:latin typeface="Comic Sans MS" pitchFamily="66" charset="0"/>
              </a:rPr>
              <a:t>Enhancements to IDEA (</a:t>
            </a:r>
            <a:r>
              <a:rPr lang="en-US" altLang="en-US" sz="2800" dirty="0" err="1" smtClean="0">
                <a:solidFill>
                  <a:srgbClr val="000000"/>
                </a:solidFill>
                <a:latin typeface="Comic Sans MS" pitchFamily="66" charset="0"/>
              </a:rPr>
              <a:t>eIDEA</a:t>
            </a:r>
            <a:r>
              <a:rPr lang="en-US" altLang="en-US" sz="2800" dirty="0" smtClean="0">
                <a:solidFill>
                  <a:srgbClr val="000000"/>
                </a:solidFill>
                <a:latin typeface="Comic Sans MS" pitchFamily="66" charset="0"/>
              </a:rPr>
              <a:t>) – proxy burned area</a:t>
            </a:r>
            <a:endParaRPr lang="en-US" altLang="en-US" sz="2800" dirty="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074" name="AutoShape 2" descr="imap://Shobha%2EKondragunta@imap.gmail.com:993/fetch%3EUID%3E/INBOX%3E50538?part=1.2&amp;type=image/png&amp;filename=MTBS_withAF_gray1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076" name="AutoShape 4" descr="imap://Shobha%2EKondragunta@imap.gmail.com:993/fetch%3EUID%3E/INBOX%3E50538?part=1.2&amp;type=image/png&amp;filename=MTBS_withAF_gray1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3" name="Picture 12" descr="MTBS_withAF_gray1.png"/>
          <p:cNvPicPr>
            <a:picLocks noChangeAspect="1"/>
          </p:cNvPicPr>
          <p:nvPr/>
        </p:nvPicPr>
        <p:blipFill>
          <a:blip r:embed="rId3" cstate="print"/>
          <a:srcRect l="7929" t="11111" r="7929" b="11111"/>
          <a:stretch>
            <a:fillRect/>
          </a:stretch>
        </p:blipFill>
        <p:spPr>
          <a:xfrm>
            <a:off x="673608" y="1066800"/>
            <a:ext cx="7936992" cy="5669280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762000" y="1219200"/>
            <a:ext cx="3276600" cy="533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 smtClean="0"/>
              <a:t>California Rim Fire 2013: </a:t>
            </a:r>
            <a:r>
              <a:rPr lang="en-US" sz="1400" b="1" dirty="0" err="1" smtClean="0"/>
              <a:t>Landsat</a:t>
            </a:r>
            <a:r>
              <a:rPr lang="en-US" sz="1400" b="1" dirty="0" smtClean="0"/>
              <a:t> TM Burned Scar with VIIRS hotspots overlaid</a:t>
            </a:r>
            <a:endParaRPr lang="en-US" sz="14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1066800" y="5867400"/>
            <a:ext cx="3581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Fire hot spots tend to correlate with burned area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xmlns="" val="51824739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Number Placeholder 3"/>
          <p:cNvSpPr>
            <a:spLocks noGrp="1"/>
          </p:cNvSpPr>
          <p:nvPr>
            <p:ph type="sldNum" sz="quarter" idx="10"/>
          </p:nvPr>
        </p:nvSpPr>
        <p:spPr bwMode="auto">
          <a:xfrm>
            <a:off x="76200" y="6416675"/>
            <a:ext cx="2133600" cy="365125"/>
          </a:xfrm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 sz="2000" b="1">
                <a:solidFill>
                  <a:srgbClr val="000099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defRPr sz="2000" b="1">
                <a:solidFill>
                  <a:srgbClr val="000099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defRPr sz="2000" b="1">
                <a:solidFill>
                  <a:srgbClr val="000099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defRPr sz="2000" b="1">
                <a:solidFill>
                  <a:srgbClr val="000099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defRPr sz="2000" b="1">
                <a:solidFill>
                  <a:srgbClr val="000099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99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99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99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99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endParaRPr lang="en-US" altLang="en-US" sz="1400">
              <a:solidFill>
                <a:srgbClr val="404040"/>
              </a:solidFill>
            </a:endParaRPr>
          </a:p>
          <a:p>
            <a:pPr algn="l" eaLnBrk="1" hangingPunct="1"/>
            <a:fld id="{55979E9A-FBC1-4402-BCCF-072AD3ADF8BB}" type="slidenum">
              <a:rPr lang="en-US" altLang="en-US" sz="1400">
                <a:solidFill>
                  <a:srgbClr val="404040"/>
                </a:solidFill>
              </a:rPr>
              <a:pPr algn="l" eaLnBrk="1" hangingPunct="1"/>
              <a:t>9</a:t>
            </a:fld>
            <a:endParaRPr lang="en-US" altLang="en-US" sz="1400">
              <a:solidFill>
                <a:srgbClr val="404040"/>
              </a:solidFill>
            </a:endParaRPr>
          </a:p>
        </p:txBody>
      </p:sp>
      <p:sp>
        <p:nvSpPr>
          <p:cNvPr id="12298" name="Text Box 9"/>
          <p:cNvSpPr txBox="1">
            <a:spLocks noChangeArrowheads="1"/>
          </p:cNvSpPr>
          <p:nvPr/>
        </p:nvSpPr>
        <p:spPr bwMode="auto">
          <a:xfrm>
            <a:off x="76200" y="76200"/>
            <a:ext cx="891540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defRPr sz="2400" b="1">
                <a:solidFill>
                  <a:srgbClr val="262626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2800" dirty="0" smtClean="0">
                <a:solidFill>
                  <a:srgbClr val="000000"/>
                </a:solidFill>
                <a:latin typeface="Comic Sans MS" pitchFamily="66" charset="0"/>
              </a:rPr>
              <a:t>Enhancements to IDEA (</a:t>
            </a:r>
            <a:r>
              <a:rPr lang="en-US" altLang="en-US" sz="2800" dirty="0" err="1" smtClean="0">
                <a:solidFill>
                  <a:srgbClr val="000000"/>
                </a:solidFill>
                <a:latin typeface="Comic Sans MS" pitchFamily="66" charset="0"/>
              </a:rPr>
              <a:t>eIDEA</a:t>
            </a:r>
            <a:r>
              <a:rPr lang="en-US" altLang="en-US" sz="2800" dirty="0" smtClean="0">
                <a:solidFill>
                  <a:srgbClr val="000000"/>
                </a:solidFill>
                <a:latin typeface="Comic Sans MS" pitchFamily="66" charset="0"/>
              </a:rPr>
              <a:t>) – proxy burned area</a:t>
            </a:r>
            <a:endParaRPr lang="en-US" altLang="en-US" sz="2800" dirty="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074" name="AutoShape 2" descr="imap://Shobha%2EKondragunta@imap.gmail.com:993/fetch%3EUID%3E/INBOX%3E50538?part=1.2&amp;type=image/png&amp;filename=MTBS_withAF_gray1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076" name="AutoShape 4" descr="imap://Shobha%2EKondragunta@imap.gmail.com:993/fetch%3EUID%3E/INBOX%3E50538?part=1.2&amp;type=image/png&amp;filename=MTBS_withAF_gray1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3" name="Picture 12" descr="MTBS_withAF_gray1.png"/>
          <p:cNvPicPr>
            <a:picLocks noChangeAspect="1"/>
          </p:cNvPicPr>
          <p:nvPr/>
        </p:nvPicPr>
        <p:blipFill>
          <a:blip r:embed="rId3" cstate="print"/>
          <a:srcRect l="7929" t="11111" r="7929" b="11111"/>
          <a:stretch>
            <a:fillRect/>
          </a:stretch>
        </p:blipFill>
        <p:spPr>
          <a:xfrm>
            <a:off x="0" y="1066800"/>
            <a:ext cx="2819400" cy="2013857"/>
          </a:xfrm>
          <a:prstGeom prst="rect">
            <a:avLst/>
          </a:prstGeom>
        </p:spPr>
      </p:pic>
      <p:graphicFrame>
        <p:nvGraphicFramePr>
          <p:cNvPr id="16" name="Chart 15"/>
          <p:cNvGraphicFramePr/>
          <p:nvPr/>
        </p:nvGraphicFramePr>
        <p:xfrm>
          <a:off x="1943099" y="2820351"/>
          <a:ext cx="7200901" cy="403764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cxnSp>
        <p:nvCxnSpPr>
          <p:cNvPr id="21" name="Straight Connector 20"/>
          <p:cNvCxnSpPr/>
          <p:nvPr/>
        </p:nvCxnSpPr>
        <p:spPr>
          <a:xfrm>
            <a:off x="990600" y="3352800"/>
            <a:ext cx="0" cy="114300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>
            <a:off x="990600" y="4495800"/>
            <a:ext cx="990600" cy="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ounded Rectangle 19"/>
          <p:cNvSpPr/>
          <p:nvPr/>
        </p:nvSpPr>
        <p:spPr>
          <a:xfrm>
            <a:off x="3124200" y="3124200"/>
            <a:ext cx="1066800" cy="22860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ular Callout 21"/>
          <p:cNvSpPr/>
          <p:nvPr/>
        </p:nvSpPr>
        <p:spPr>
          <a:xfrm>
            <a:off x="5029200" y="2057400"/>
            <a:ext cx="1524000" cy="612648"/>
          </a:xfrm>
          <a:prstGeom prst="wedgeRectCallout">
            <a:avLst>
              <a:gd name="adj1" fmla="val -106257"/>
              <a:gd name="adj2" fmla="val 128273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Sq. km per hot spot</a:t>
            </a:r>
            <a:endParaRPr lang="en-US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51824739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2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2607</TotalTime>
  <Words>596</Words>
  <Application>Microsoft Office PowerPoint</Application>
  <PresentationFormat>On-screen Show (4:3)</PresentationFormat>
  <Paragraphs>142</Paragraphs>
  <Slides>15</Slides>
  <Notes>11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6" baseType="lpstr">
      <vt:lpstr>Office Theme</vt:lpstr>
      <vt:lpstr>Slide 1</vt:lpstr>
      <vt:lpstr>Slide 2</vt:lpstr>
      <vt:lpstr>Wildfires have detrimental effect on human health and economy </vt:lpstr>
      <vt:lpstr>Slide 4</vt:lpstr>
      <vt:lpstr>Washington state Carlton Complex fires</vt:lpstr>
      <vt:lpstr>Alaska Funny River fire smoke mask</vt:lpstr>
      <vt:lpstr>San Diego fires</vt:lpstr>
      <vt:lpstr>Slide 8</vt:lpstr>
      <vt:lpstr>Slide 9</vt:lpstr>
      <vt:lpstr>Slide 10</vt:lpstr>
      <vt:lpstr>Slide 11</vt:lpstr>
      <vt:lpstr>Key features of eIDEA…to deploy as NWS Western region demo</vt:lpstr>
      <vt:lpstr>GOES-R ABI and JPSS VIIRS aerosol product synergy</vt:lpstr>
      <vt:lpstr>Aerosol Particle Size Parameter</vt:lpstr>
      <vt:lpstr>Summary</vt:lpstr>
    </vt:vector>
  </TitlesOfParts>
  <Company>Hewlett-Packard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borchern</dc:creator>
  <cp:lastModifiedBy>shobhak</cp:lastModifiedBy>
  <cp:revision>108</cp:revision>
  <dcterms:created xsi:type="dcterms:W3CDTF">2014-02-19T23:34:34Z</dcterms:created>
  <dcterms:modified xsi:type="dcterms:W3CDTF">2015-02-19T17:54:52Z</dcterms:modified>
</cp:coreProperties>
</file>