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9" r:id="rId4"/>
  </p:sldMasterIdLst>
  <p:notesMasterIdLst>
    <p:notesMasterId r:id="rId5"/>
  </p:notesMasterIdLst>
  <p:sldIdLst>
    <p:sldId id="256" r:id="rId6"/>
  </p:sldIdLst>
  <p:sldSz cy="32918400" cx="438912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presProps.xml" Type="http://schemas.openxmlformats.org/officeDocument/2006/relationships/presProps" Id="rId2"/><Relationship Target="theme/theme1.xml" Type="http://schemas.openxmlformats.org/officeDocument/2006/relationships/theme" Id="rId1"/><Relationship Target="slideMasters/slideMaster1.xml" Type="http://schemas.openxmlformats.org/officeDocument/2006/relationships/slideMaster" Id="rId4"/><Relationship Target="tableStyles.xml" Type="http://schemas.openxmlformats.org/officeDocument/2006/relationships/tableStyles" Id="rId3"/><Relationship Target="slides/slide1.xml" Type="http://schemas.openxmlformats.org/officeDocument/2006/relationships/slide" Id="rId6"/><Relationship Target="notesMasters/notesMaster1.xml" Type="http://schemas.openxmlformats.org/officeDocument/2006/relationships/notesMaster" Id="rId5"/></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57200" cx="29717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3" name="Shape 3"/>
          <p:cNvSpPr txBox="1"/>
          <p:nvPr>
            <p:ph idx="10" type="dt"/>
          </p:nvPr>
        </p:nvSpPr>
        <p:spPr>
          <a:xfrm>
            <a:off y="0" x="3884612"/>
            <a:ext cy="457200" cx="2971799"/>
          </a:xfrm>
          <a:prstGeom prst="rect">
            <a:avLst/>
          </a:prstGeom>
          <a:noFill/>
          <a:ln>
            <a:noFill/>
          </a:ln>
        </p:spPr>
        <p:txBody>
          <a:bodyPr bIns="91425" rIns="91425" lIns="91425" tIns="91425" anchor="t" anchorCtr="0"/>
          <a:lstStyle>
            <a:lvl1pPr algn="r"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4" name="Shape 4"/>
          <p:cNvSpPr/>
          <p:nvPr>
            <p:ph idx="3"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5" name="Shape 5"/>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 name="Shape 6"/>
          <p:cNvSpPr txBox="1"/>
          <p:nvPr>
            <p:ph idx="11" type="ftr"/>
          </p:nvPr>
        </p:nvSpPr>
        <p:spPr>
          <a:xfrm>
            <a:off y="8685213" x="0"/>
            <a:ext cy="457200" cx="2971799"/>
          </a:xfrm>
          <a:prstGeom prst="rect">
            <a:avLst/>
          </a:prstGeom>
          <a:noFill/>
          <a:ln>
            <a:noFill/>
          </a:ln>
        </p:spPr>
        <p:txBody>
          <a:bodyPr bIns="91425" rIns="91425" lIns="91425" tIns="91425" anchor="b" anchorCtr="0"/>
          <a:lstStyle>
            <a:lvl1pPr algn="l"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7" name="Shape 7"/>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lvl1pPr algn="r" rtl="0" marR="0" indent="0" marL="0">
              <a:lnSpc>
                <a:spcPct val="100000"/>
              </a:lnSpc>
              <a:spcBef>
                <a:spcPts val="0"/>
              </a:spcBef>
              <a:spcAft>
                <a:spcPts val="0"/>
              </a:spcAft>
              <a:buNone/>
              <a:defRPr strike="noStrike" u="none" b="0" cap="none" baseline="0" sz="1200" i="0">
                <a:solidFill>
                  <a:schemeClr val="dk1"/>
                </a:solidFill>
                <a:latin typeface="Calibri"/>
                <a:ea typeface="Calibri"/>
                <a:cs typeface="Calibri"/>
                <a:sym typeface="Calibri"/>
                <a:rtl val="0"/>
              </a:defRPr>
            </a:lvl1pPr>
          </a:lstStyle>
          <a:p>
            <a:pPr lvl="0" indent="0" marL="0">
              <a:spcBef>
                <a:spcPts val="0"/>
              </a:spcBef>
              <a:buClr>
                <a:schemeClr val="dk1"/>
              </a:buClr>
              <a:buSzPct val="25000"/>
              <a:buFont typeface="Calibri"/>
              <a:buNone/>
            </a:pPr>
            <a:fld id="{00000000-1234-1234-1234-123412341234}" type="slidenum">
              <a:rPr lang="en-US"/>
              <a:t>‹#›</a:t>
            </a:fld>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4" name="Shape 134"/>
        <p:cNvGrpSpPr/>
        <p:nvPr/>
      </p:nvGrpSpPr>
      <p:grpSpPr>
        <a:xfrm>
          <a:off y="0" x="0"/>
          <a:ext cy="0" cx="0"/>
          <a:chOff y="0" x="0"/>
          <a:chExt cy="0" cx="0"/>
        </a:xfrm>
      </p:grpSpPr>
      <p:sp>
        <p:nvSpPr>
          <p:cNvPr id="135" name="Shape 13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36" name="Shape 136"/>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Font typeface="Arial"/>
              <a:buNone/>
            </a:pPr>
            <a:r>
              <a:t/>
            </a:r>
            <a:endParaRPr strike="noStrike" u="none" b="0" cap="none" baseline="0" sz="1200" i="0">
              <a:solidFill>
                <a:schemeClr val="dk1"/>
              </a:solidFill>
              <a:latin typeface="Calibri"/>
              <a:ea typeface="Calibri"/>
              <a:cs typeface="Calibri"/>
              <a:sym typeface="Calibri"/>
            </a:endParaRPr>
          </a:p>
        </p:txBody>
      </p:sp>
      <p:sp>
        <p:nvSpPr>
          <p:cNvPr id="137" name="Shape 137"/>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lnSpc>
                <a:spcPct val="100000"/>
              </a:lnSpc>
              <a:spcBef>
                <a:spcPts val="0"/>
              </a:spcBef>
              <a:spcAft>
                <a:spcPts val="0"/>
              </a:spcAft>
              <a:buClr>
                <a:schemeClr val="dk1"/>
              </a:buClr>
              <a:buSzPct val="25000"/>
              <a:buFont typeface="Calibri"/>
              <a:buNone/>
            </a:pPr>
            <a:fld id="{00000000-1234-1234-1234-123412341234}" type="slidenum">
              <a:rPr strike="noStrike" u="none" b="0" cap="none" baseline="0" sz="1200" lang="en-US" i="0">
                <a:solidFill>
                  <a:schemeClr val="dk1"/>
                </a:solidFill>
                <a:latin typeface="Calibri"/>
                <a:ea typeface="Calibri"/>
                <a:cs typeface="Calibri"/>
                <a:sym typeface="Calibri"/>
                <a:rtl val="0"/>
              </a:rPr>
              <a:t>‹#›</a:t>
            </a:fld>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4" name="Shape 14"/>
        <p:cNvGrpSpPr/>
        <p:nvPr/>
      </p:nvGrpSpPr>
      <p:grpSpPr>
        <a:xfrm>
          <a:off y="0" x="0"/>
          <a:ext cy="0" cx="0"/>
          <a:chOff y="0" x="0"/>
          <a:chExt cy="0" cx="0"/>
        </a:xfrm>
      </p:grpSpPr>
      <p:sp>
        <p:nvSpPr>
          <p:cNvPr id="15" name="Shape 15"/>
          <p:cNvSpPr txBox="1"/>
          <p:nvPr>
            <p:ph idx="10" type="dt"/>
          </p:nvPr>
        </p:nvSpPr>
        <p:spPr>
          <a:xfrm>
            <a:off y="30510481" x="2194558"/>
            <a:ext cy="1752600" cx="1024127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16" name="Shape 16"/>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17" name="Shape 17"/>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lnSpc>
                <a:spcPct val="100000"/>
              </a:lnSpc>
              <a:spcBef>
                <a:spcPts val="0"/>
              </a:spcBef>
              <a:spcAft>
                <a:spcPts val="0"/>
              </a:spcAft>
              <a:buNone/>
              <a:defRPr strike="noStrike" u="none" b="0" cap="none" baseline="0" sz="5800" i="0">
                <a:solidFill>
                  <a:srgbClr val="888888"/>
                </a:solidFill>
                <a:latin typeface="Calibri"/>
                <a:ea typeface="Calibri"/>
                <a:cs typeface="Calibri"/>
                <a:sym typeface="Calibri"/>
                <a:rtl val="0"/>
              </a:defRPr>
            </a:lvl1pPr>
          </a:lstStyle>
          <a:p>
            <a:pPr lvl="0" indent="0" marL="0">
              <a:spcBef>
                <a:spcPts val="0"/>
              </a:spcBef>
              <a:buClr>
                <a:srgbClr val="888888"/>
              </a:buClr>
              <a:buSzPct val="25000"/>
              <a:buFont typeface="Calibri"/>
              <a:buNone/>
            </a:pPr>
            <a:fld id="{00000000-1234-1234-1234-123412341234}" type="slidenum">
              <a:rPr lang="en-U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1" name="Shape 71"/>
        <p:cNvGrpSpPr/>
        <p:nvPr/>
      </p:nvGrpSpPr>
      <p:grpSpPr>
        <a:xfrm>
          <a:off y="0" x="0"/>
          <a:ext cy="0" cx="0"/>
          <a:chOff y="0" x="0"/>
          <a:chExt cy="0" cx="0"/>
        </a:xfrm>
      </p:grpSpPr>
      <p:sp>
        <p:nvSpPr>
          <p:cNvPr id="72" name="Shape 72"/>
          <p:cNvSpPr txBox="1"/>
          <p:nvPr>
            <p:ph type="title"/>
          </p:nvPr>
        </p:nvSpPr>
        <p:spPr>
          <a:xfrm>
            <a:off y="1318262" x="2194558"/>
            <a:ext cy="5486399" cx="3950208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3" name="Shape 73"/>
          <p:cNvSpPr txBox="1"/>
          <p:nvPr>
            <p:ph idx="1" type="body"/>
          </p:nvPr>
        </p:nvSpPr>
        <p:spPr>
          <a:xfrm rot="5400000">
            <a:off y="-1207766" x="11083289"/>
            <a:ext cy="39502080" cx="21724621"/>
          </a:xfrm>
          <a:prstGeom prst="rect">
            <a:avLst/>
          </a:prstGeom>
          <a:noFill/>
          <a:ln>
            <a:noFill/>
          </a:ln>
        </p:spPr>
        <p:txBody>
          <a:bodyPr bIns="91425" rIns="91425" lIns="91425" tIns="91425" anchor="t" anchorCtr="0"/>
          <a:lstStyle>
            <a:lvl1pPr algn="l" rtl="0" indent="-579120" marL="1645920">
              <a:spcBef>
                <a:spcPts val="3080"/>
              </a:spcBef>
              <a:buClr>
                <a:schemeClr val="dk1"/>
              </a:buClr>
              <a:buFont typeface="Arial"/>
              <a:buChar char="•"/>
              <a:defRPr/>
            </a:lvl1pPr>
            <a:lvl2pPr algn="l" rtl="0" indent="-441959" marL="3566159">
              <a:spcBef>
                <a:spcPts val="2680"/>
              </a:spcBef>
              <a:buClr>
                <a:schemeClr val="dk1"/>
              </a:buClr>
              <a:buFont typeface="Arial"/>
              <a:buChar char="–"/>
              <a:defRPr/>
            </a:lvl2pPr>
            <a:lvl3pPr algn="l" rtl="0" indent="-292100" marL="5486400">
              <a:spcBef>
                <a:spcPts val="2300"/>
              </a:spcBef>
              <a:buClr>
                <a:schemeClr val="dk1"/>
              </a:buClr>
              <a:buFont typeface="Arial"/>
              <a:buChar char="•"/>
              <a:defRPr/>
            </a:lvl3pPr>
            <a:lvl4pPr algn="l" rtl="0" indent="-403859" marL="7680960">
              <a:spcBef>
                <a:spcPts val="1920"/>
              </a:spcBef>
              <a:buClr>
                <a:schemeClr val="dk1"/>
              </a:buClr>
              <a:buFont typeface="Arial"/>
              <a:buChar char="–"/>
              <a:defRPr/>
            </a:lvl4pPr>
            <a:lvl5pPr algn="l" rtl="0" indent="-401319" marL="9875520">
              <a:spcBef>
                <a:spcPts val="1920"/>
              </a:spcBef>
              <a:buClr>
                <a:schemeClr val="dk1"/>
              </a:buClr>
              <a:buFont typeface="Arial"/>
              <a:buChar char="»"/>
              <a:defRPr/>
            </a:lvl5pPr>
            <a:lvl6pPr algn="l" rtl="0" indent="-398780" marL="12070080">
              <a:spcBef>
                <a:spcPts val="1920"/>
              </a:spcBef>
              <a:buClr>
                <a:schemeClr val="dk1"/>
              </a:buClr>
              <a:buFont typeface="Arial"/>
              <a:buChar char="•"/>
              <a:defRPr/>
            </a:lvl6pPr>
            <a:lvl7pPr algn="l" rtl="0" indent="-408939" marL="14264639">
              <a:spcBef>
                <a:spcPts val="1920"/>
              </a:spcBef>
              <a:buClr>
                <a:schemeClr val="dk1"/>
              </a:buClr>
              <a:buFont typeface="Arial"/>
              <a:buChar char="•"/>
              <a:defRPr/>
            </a:lvl7pPr>
            <a:lvl8pPr algn="l" rtl="0" indent="-406400" marL="16459200">
              <a:spcBef>
                <a:spcPts val="1920"/>
              </a:spcBef>
              <a:buClr>
                <a:schemeClr val="dk1"/>
              </a:buClr>
              <a:buFont typeface="Arial"/>
              <a:buChar char="•"/>
              <a:defRPr/>
            </a:lvl8pPr>
            <a:lvl9pPr algn="l" rtl="0" indent="-403860" marL="18653760">
              <a:spcBef>
                <a:spcPts val="1920"/>
              </a:spcBef>
              <a:buClr>
                <a:schemeClr val="dk1"/>
              </a:buClr>
              <a:buFont typeface="Arial"/>
              <a:buChar char="•"/>
              <a:defRPr/>
            </a:lvl9pPr>
          </a:lstStyle>
          <a:p/>
        </p:txBody>
      </p:sp>
      <p:sp>
        <p:nvSpPr>
          <p:cNvPr id="74" name="Shape 74"/>
          <p:cNvSpPr txBox="1"/>
          <p:nvPr>
            <p:ph idx="10" type="dt"/>
          </p:nvPr>
        </p:nvSpPr>
        <p:spPr>
          <a:xfrm>
            <a:off y="30510481" x="2194558"/>
            <a:ext cy="1752600" cx="1024127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75" name="Shape 75"/>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76" name="Shape 76"/>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lnSpc>
                <a:spcPct val="100000"/>
              </a:lnSpc>
              <a:spcBef>
                <a:spcPts val="0"/>
              </a:spcBef>
              <a:spcAft>
                <a:spcPts val="0"/>
              </a:spcAft>
              <a:buNone/>
              <a:defRPr strike="noStrike" u="none" b="0" cap="none" baseline="0" sz="5800" i="0">
                <a:solidFill>
                  <a:srgbClr val="888888"/>
                </a:solidFill>
                <a:latin typeface="Calibri"/>
                <a:ea typeface="Calibri"/>
                <a:cs typeface="Calibri"/>
                <a:sym typeface="Calibri"/>
                <a:rtl val="0"/>
              </a:defRPr>
            </a:lvl1pPr>
          </a:lstStyle>
          <a:p>
            <a:pPr lvl="0" indent="0" marL="0">
              <a:spcBef>
                <a:spcPts val="0"/>
              </a:spcBef>
              <a:buClr>
                <a:srgbClr val="888888"/>
              </a:buClr>
              <a:buSzPct val="25000"/>
              <a:buFont typeface="Calibri"/>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7" name="Shape 77"/>
        <p:cNvGrpSpPr/>
        <p:nvPr/>
      </p:nvGrpSpPr>
      <p:grpSpPr>
        <a:xfrm>
          <a:off y="0" x="0"/>
          <a:ext cy="0" cx="0"/>
          <a:chOff y="0" x="0"/>
          <a:chExt cy="0" cx="0"/>
        </a:xfrm>
      </p:grpSpPr>
      <p:sp>
        <p:nvSpPr>
          <p:cNvPr id="78" name="Shape 78"/>
          <p:cNvSpPr txBox="1"/>
          <p:nvPr>
            <p:ph type="title"/>
          </p:nvPr>
        </p:nvSpPr>
        <p:spPr>
          <a:xfrm rot="5400000">
            <a:off y="10424165" x="22715220"/>
            <a:ext cy="9875520" cx="2808732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9" name="Shape 79"/>
          <p:cNvSpPr txBox="1"/>
          <p:nvPr>
            <p:ph idx="1" type="body"/>
          </p:nvPr>
        </p:nvSpPr>
        <p:spPr>
          <a:xfrm rot="5400000">
            <a:off y="914404" x="2598420"/>
            <a:ext cy="28895038" cx="28087320"/>
          </a:xfrm>
          <a:prstGeom prst="rect">
            <a:avLst/>
          </a:prstGeom>
          <a:noFill/>
          <a:ln>
            <a:noFill/>
          </a:ln>
        </p:spPr>
        <p:txBody>
          <a:bodyPr bIns="91425" rIns="91425" lIns="91425" tIns="91425" anchor="t" anchorCtr="0"/>
          <a:lstStyle>
            <a:lvl1pPr algn="l" rtl="0" indent="-579120" marL="1645920">
              <a:spcBef>
                <a:spcPts val="3080"/>
              </a:spcBef>
              <a:buClr>
                <a:schemeClr val="dk1"/>
              </a:buClr>
              <a:buFont typeface="Arial"/>
              <a:buChar char="•"/>
              <a:defRPr/>
            </a:lvl1pPr>
            <a:lvl2pPr algn="l" rtl="0" indent="-441959" marL="3566159">
              <a:spcBef>
                <a:spcPts val="2680"/>
              </a:spcBef>
              <a:buClr>
                <a:schemeClr val="dk1"/>
              </a:buClr>
              <a:buFont typeface="Arial"/>
              <a:buChar char="–"/>
              <a:defRPr/>
            </a:lvl2pPr>
            <a:lvl3pPr algn="l" rtl="0" indent="-292100" marL="5486400">
              <a:spcBef>
                <a:spcPts val="2300"/>
              </a:spcBef>
              <a:buClr>
                <a:schemeClr val="dk1"/>
              </a:buClr>
              <a:buFont typeface="Arial"/>
              <a:buChar char="•"/>
              <a:defRPr/>
            </a:lvl3pPr>
            <a:lvl4pPr algn="l" rtl="0" indent="-403859" marL="7680960">
              <a:spcBef>
                <a:spcPts val="1920"/>
              </a:spcBef>
              <a:buClr>
                <a:schemeClr val="dk1"/>
              </a:buClr>
              <a:buFont typeface="Arial"/>
              <a:buChar char="–"/>
              <a:defRPr/>
            </a:lvl4pPr>
            <a:lvl5pPr algn="l" rtl="0" indent="-401319" marL="9875520">
              <a:spcBef>
                <a:spcPts val="1920"/>
              </a:spcBef>
              <a:buClr>
                <a:schemeClr val="dk1"/>
              </a:buClr>
              <a:buFont typeface="Arial"/>
              <a:buChar char="»"/>
              <a:defRPr/>
            </a:lvl5pPr>
            <a:lvl6pPr algn="l" rtl="0" indent="-398780" marL="12070080">
              <a:spcBef>
                <a:spcPts val="1920"/>
              </a:spcBef>
              <a:buClr>
                <a:schemeClr val="dk1"/>
              </a:buClr>
              <a:buFont typeface="Arial"/>
              <a:buChar char="•"/>
              <a:defRPr/>
            </a:lvl6pPr>
            <a:lvl7pPr algn="l" rtl="0" indent="-408939" marL="14264639">
              <a:spcBef>
                <a:spcPts val="1920"/>
              </a:spcBef>
              <a:buClr>
                <a:schemeClr val="dk1"/>
              </a:buClr>
              <a:buFont typeface="Arial"/>
              <a:buChar char="•"/>
              <a:defRPr/>
            </a:lvl7pPr>
            <a:lvl8pPr algn="l" rtl="0" indent="-406400" marL="16459200">
              <a:spcBef>
                <a:spcPts val="1920"/>
              </a:spcBef>
              <a:buClr>
                <a:schemeClr val="dk1"/>
              </a:buClr>
              <a:buFont typeface="Arial"/>
              <a:buChar char="•"/>
              <a:defRPr/>
            </a:lvl8pPr>
            <a:lvl9pPr algn="l" rtl="0" indent="-403860" marL="18653760">
              <a:spcBef>
                <a:spcPts val="1920"/>
              </a:spcBef>
              <a:buClr>
                <a:schemeClr val="dk1"/>
              </a:buClr>
              <a:buFont typeface="Arial"/>
              <a:buChar char="•"/>
              <a:defRPr/>
            </a:lvl9pPr>
          </a:lstStyle>
          <a:p/>
        </p:txBody>
      </p:sp>
      <p:sp>
        <p:nvSpPr>
          <p:cNvPr id="80" name="Shape 80"/>
          <p:cNvSpPr txBox="1"/>
          <p:nvPr>
            <p:ph idx="10" type="dt"/>
          </p:nvPr>
        </p:nvSpPr>
        <p:spPr>
          <a:xfrm>
            <a:off y="30510481" x="2194558"/>
            <a:ext cy="1752600" cx="1024127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81" name="Shape 81"/>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82" name="Shape 82"/>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lnSpc>
                <a:spcPct val="100000"/>
              </a:lnSpc>
              <a:spcBef>
                <a:spcPts val="0"/>
              </a:spcBef>
              <a:spcAft>
                <a:spcPts val="0"/>
              </a:spcAft>
              <a:buNone/>
              <a:defRPr strike="noStrike" u="none" b="0" cap="none" baseline="0" sz="5800" i="0">
                <a:solidFill>
                  <a:srgbClr val="888888"/>
                </a:solidFill>
                <a:latin typeface="Calibri"/>
                <a:ea typeface="Calibri"/>
                <a:cs typeface="Calibri"/>
                <a:sym typeface="Calibri"/>
                <a:rtl val="0"/>
              </a:defRPr>
            </a:lvl1pPr>
          </a:lstStyle>
          <a:p>
            <a:pPr lvl="0" indent="0" marL="0">
              <a:spcBef>
                <a:spcPts val="0"/>
              </a:spcBef>
              <a:buClr>
                <a:srgbClr val="888888"/>
              </a:buClr>
              <a:buSzPct val="25000"/>
              <a:buFont typeface="Calibri"/>
              <a:buNone/>
            </a:pPr>
            <a:fld id="{00000000-1234-1234-1234-123412341234}" type="slidenum">
              <a:rPr lang="en-U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8" name="Shape 18"/>
        <p:cNvGrpSpPr/>
        <p:nvPr/>
      </p:nvGrpSpPr>
      <p:grpSpPr>
        <a:xfrm>
          <a:off y="0" x="0"/>
          <a:ext cy="0" cx="0"/>
          <a:chOff y="0" x="0"/>
          <a:chExt cy="0" cx="0"/>
        </a:xfrm>
      </p:grpSpPr>
      <p:sp>
        <p:nvSpPr>
          <p:cNvPr id="19" name="Shape 19"/>
          <p:cNvSpPr txBox="1"/>
          <p:nvPr>
            <p:ph type="ctrTitle"/>
          </p:nvPr>
        </p:nvSpPr>
        <p:spPr>
          <a:xfrm>
            <a:off y="10226042" x="3291839"/>
            <a:ext cy="7056120" cx="37307518"/>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chemeClr val="dk1"/>
              </a:buClr>
              <a:buFont typeface="Calibri"/>
              <a:buNone/>
              <a:defRPr/>
            </a:lvl1pPr>
            <a:lvl2pPr algn="l" rtl="0" marR="0" indent="0" marL="0">
              <a:lnSpc>
                <a:spcPct val="100000"/>
              </a:lnSpc>
              <a:spcBef>
                <a:spcPts val="0"/>
              </a:spcBef>
              <a:spcAft>
                <a:spcPts val="0"/>
              </a:spcAft>
              <a:buClr>
                <a:srgbClr val="000000"/>
              </a:buClr>
              <a:buFont typeface="Arial"/>
              <a:buNone/>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20" name="Shape 20"/>
          <p:cNvSpPr txBox="1"/>
          <p:nvPr>
            <p:ph idx="1" type="subTitle"/>
          </p:nvPr>
        </p:nvSpPr>
        <p:spPr>
          <a:xfrm>
            <a:off y="18653759" x="6583678"/>
            <a:ext cy="8412480" cx="30723838"/>
          </a:xfrm>
          <a:prstGeom prst="rect">
            <a:avLst/>
          </a:prstGeom>
          <a:noFill/>
          <a:ln>
            <a:noFill/>
          </a:ln>
        </p:spPr>
        <p:txBody>
          <a:bodyPr bIns="91425" rIns="91425" lIns="91425" tIns="91425" anchor="t" anchorCtr="0"/>
          <a:lstStyle>
            <a:lvl1pPr algn="ctr" rtl="0" marR="0" indent="0" marL="0">
              <a:lnSpc>
                <a:spcPct val="100000"/>
              </a:lnSpc>
              <a:spcBef>
                <a:spcPts val="3080"/>
              </a:spcBef>
              <a:spcAft>
                <a:spcPts val="0"/>
              </a:spcAft>
              <a:buClr>
                <a:srgbClr val="888888"/>
              </a:buClr>
              <a:buFont typeface="Arial"/>
              <a:buNone/>
              <a:defRPr/>
            </a:lvl1pPr>
            <a:lvl2pPr algn="ctr" rtl="0" marR="0" indent="-10160" marL="2194560">
              <a:lnSpc>
                <a:spcPct val="100000"/>
              </a:lnSpc>
              <a:spcBef>
                <a:spcPts val="2680"/>
              </a:spcBef>
              <a:spcAft>
                <a:spcPts val="0"/>
              </a:spcAft>
              <a:buClr>
                <a:srgbClr val="888888"/>
              </a:buClr>
              <a:buFont typeface="Arial"/>
              <a:buNone/>
              <a:defRPr/>
            </a:lvl2pPr>
            <a:lvl3pPr algn="ctr" rtl="0" marR="0" indent="-7620" marL="4389120">
              <a:lnSpc>
                <a:spcPct val="100000"/>
              </a:lnSpc>
              <a:spcBef>
                <a:spcPts val="2300"/>
              </a:spcBef>
              <a:spcAft>
                <a:spcPts val="0"/>
              </a:spcAft>
              <a:buClr>
                <a:srgbClr val="888888"/>
              </a:buClr>
              <a:buFont typeface="Arial"/>
              <a:buNone/>
              <a:defRPr/>
            </a:lvl3pPr>
            <a:lvl4pPr algn="ctr" rtl="0" marR="0" indent="-5080" marL="6583680">
              <a:lnSpc>
                <a:spcPct val="100000"/>
              </a:lnSpc>
              <a:spcBef>
                <a:spcPts val="1920"/>
              </a:spcBef>
              <a:spcAft>
                <a:spcPts val="0"/>
              </a:spcAft>
              <a:buClr>
                <a:srgbClr val="888888"/>
              </a:buClr>
              <a:buFont typeface="Arial"/>
              <a:buNone/>
              <a:defRPr/>
            </a:lvl4pPr>
            <a:lvl5pPr algn="ctr" rtl="0" marR="0" indent="-2540" marL="8778240">
              <a:lnSpc>
                <a:spcPct val="100000"/>
              </a:lnSpc>
              <a:spcBef>
                <a:spcPts val="1920"/>
              </a:spcBef>
              <a:spcAft>
                <a:spcPts val="0"/>
              </a:spcAft>
              <a:buClr>
                <a:srgbClr val="888888"/>
              </a:buClr>
              <a:buFont typeface="Arial"/>
              <a:buNone/>
              <a:defRPr/>
            </a:lvl5pPr>
            <a:lvl6pPr algn="ctr" rtl="0" marR="0" indent="0" marL="10972800">
              <a:lnSpc>
                <a:spcPct val="100000"/>
              </a:lnSpc>
              <a:spcBef>
                <a:spcPts val="1920"/>
              </a:spcBef>
              <a:spcAft>
                <a:spcPts val="0"/>
              </a:spcAft>
              <a:buClr>
                <a:srgbClr val="888888"/>
              </a:buClr>
              <a:buFont typeface="Arial"/>
              <a:buNone/>
              <a:defRPr/>
            </a:lvl6pPr>
            <a:lvl7pPr algn="ctr" rtl="0" marR="0" indent="-10160" marL="13167361">
              <a:lnSpc>
                <a:spcPct val="100000"/>
              </a:lnSpc>
              <a:spcBef>
                <a:spcPts val="1920"/>
              </a:spcBef>
              <a:spcAft>
                <a:spcPts val="0"/>
              </a:spcAft>
              <a:buClr>
                <a:srgbClr val="888888"/>
              </a:buClr>
              <a:buFont typeface="Arial"/>
              <a:buNone/>
              <a:defRPr/>
            </a:lvl7pPr>
            <a:lvl8pPr algn="ctr" rtl="0" marR="0" indent="-7619" marL="15361920">
              <a:lnSpc>
                <a:spcPct val="100000"/>
              </a:lnSpc>
              <a:spcBef>
                <a:spcPts val="1920"/>
              </a:spcBef>
              <a:spcAft>
                <a:spcPts val="0"/>
              </a:spcAft>
              <a:buClr>
                <a:srgbClr val="888888"/>
              </a:buClr>
              <a:buFont typeface="Arial"/>
              <a:buNone/>
              <a:defRPr/>
            </a:lvl8pPr>
            <a:lvl9pPr algn="ctr" rtl="0" marR="0" indent="-5080" marL="17556480">
              <a:lnSpc>
                <a:spcPct val="100000"/>
              </a:lnSpc>
              <a:spcBef>
                <a:spcPts val="1920"/>
              </a:spcBef>
              <a:spcAft>
                <a:spcPts val="0"/>
              </a:spcAft>
              <a:buClr>
                <a:srgbClr val="888888"/>
              </a:buClr>
              <a:buFont typeface="Arial"/>
              <a:buNone/>
              <a:defRPr/>
            </a:lvl9pPr>
          </a:lstStyle>
          <a:p/>
        </p:txBody>
      </p:sp>
      <p:sp>
        <p:nvSpPr>
          <p:cNvPr id="21" name="Shape 21"/>
          <p:cNvSpPr txBox="1"/>
          <p:nvPr>
            <p:ph idx="10" type="dt"/>
          </p:nvPr>
        </p:nvSpPr>
        <p:spPr>
          <a:xfrm>
            <a:off y="30510481" x="2194558"/>
            <a:ext cy="1752600" cx="1024127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22" name="Shape 22"/>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23" name="Shape 23"/>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lnSpc>
                <a:spcPct val="100000"/>
              </a:lnSpc>
              <a:spcBef>
                <a:spcPts val="0"/>
              </a:spcBef>
              <a:spcAft>
                <a:spcPts val="0"/>
              </a:spcAft>
              <a:buNone/>
              <a:defRPr strike="noStrike" u="none" b="0" cap="none" baseline="0" sz="5800" i="0">
                <a:solidFill>
                  <a:srgbClr val="888888"/>
                </a:solidFill>
                <a:latin typeface="Calibri"/>
                <a:ea typeface="Calibri"/>
                <a:cs typeface="Calibri"/>
                <a:sym typeface="Calibri"/>
                <a:rtl val="0"/>
              </a:defRPr>
            </a:lvl1pPr>
          </a:lstStyle>
          <a:p>
            <a:pPr lvl="0" indent="0" marL="0">
              <a:spcBef>
                <a:spcPts val="0"/>
              </a:spcBef>
              <a:buClr>
                <a:srgbClr val="888888"/>
              </a:buClr>
              <a:buSzPct val="25000"/>
              <a:buFont typeface="Calibri"/>
              <a:buNone/>
            </a:pPr>
            <a:fld id="{00000000-1234-1234-1234-123412341234}" type="slidenum">
              <a:rPr lang="en-U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4" name="Shape 24"/>
        <p:cNvGrpSpPr/>
        <p:nvPr/>
      </p:nvGrpSpPr>
      <p:grpSpPr>
        <a:xfrm>
          <a:off y="0" x="0"/>
          <a:ext cy="0" cx="0"/>
          <a:chOff y="0" x="0"/>
          <a:chExt cy="0" cx="0"/>
        </a:xfrm>
      </p:grpSpPr>
      <p:sp>
        <p:nvSpPr>
          <p:cNvPr id="25" name="Shape 25"/>
          <p:cNvSpPr txBox="1"/>
          <p:nvPr>
            <p:ph type="title"/>
          </p:nvPr>
        </p:nvSpPr>
        <p:spPr>
          <a:xfrm>
            <a:off y="1318262" x="2194558"/>
            <a:ext cy="5486399" cx="3950208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6" name="Shape 26"/>
          <p:cNvSpPr txBox="1"/>
          <p:nvPr>
            <p:ph idx="1" type="body"/>
          </p:nvPr>
        </p:nvSpPr>
        <p:spPr>
          <a:xfrm>
            <a:off y="7680963" x="2194558"/>
            <a:ext cy="21724621" cx="39502080"/>
          </a:xfrm>
          <a:prstGeom prst="rect">
            <a:avLst/>
          </a:prstGeom>
          <a:noFill/>
          <a:ln>
            <a:noFill/>
          </a:ln>
        </p:spPr>
        <p:txBody>
          <a:bodyPr bIns="91425" rIns="91425" lIns="91425" tIns="91425" anchor="t" anchorCtr="0"/>
          <a:lstStyle>
            <a:lvl1pPr algn="l" rtl="0" indent="-579120" marL="1645920">
              <a:spcBef>
                <a:spcPts val="3080"/>
              </a:spcBef>
              <a:buClr>
                <a:schemeClr val="dk1"/>
              </a:buClr>
              <a:buFont typeface="Arial"/>
              <a:buChar char="•"/>
              <a:defRPr/>
            </a:lvl1pPr>
            <a:lvl2pPr algn="l" rtl="0" indent="-441959" marL="3566159">
              <a:spcBef>
                <a:spcPts val="2680"/>
              </a:spcBef>
              <a:buClr>
                <a:schemeClr val="dk1"/>
              </a:buClr>
              <a:buFont typeface="Arial"/>
              <a:buChar char="–"/>
              <a:defRPr/>
            </a:lvl2pPr>
            <a:lvl3pPr algn="l" rtl="0" indent="-292100" marL="5486400">
              <a:spcBef>
                <a:spcPts val="2300"/>
              </a:spcBef>
              <a:buClr>
                <a:schemeClr val="dk1"/>
              </a:buClr>
              <a:buFont typeface="Arial"/>
              <a:buChar char="•"/>
              <a:defRPr/>
            </a:lvl3pPr>
            <a:lvl4pPr algn="l" rtl="0" indent="-403859" marL="7680960">
              <a:spcBef>
                <a:spcPts val="1920"/>
              </a:spcBef>
              <a:buClr>
                <a:schemeClr val="dk1"/>
              </a:buClr>
              <a:buFont typeface="Arial"/>
              <a:buChar char="–"/>
              <a:defRPr/>
            </a:lvl4pPr>
            <a:lvl5pPr algn="l" rtl="0" indent="-401319" marL="9875520">
              <a:spcBef>
                <a:spcPts val="1920"/>
              </a:spcBef>
              <a:buClr>
                <a:schemeClr val="dk1"/>
              </a:buClr>
              <a:buFont typeface="Arial"/>
              <a:buChar char="»"/>
              <a:defRPr/>
            </a:lvl5pPr>
            <a:lvl6pPr algn="l" rtl="0" indent="-398780" marL="12070080">
              <a:spcBef>
                <a:spcPts val="1920"/>
              </a:spcBef>
              <a:buClr>
                <a:schemeClr val="dk1"/>
              </a:buClr>
              <a:buFont typeface="Arial"/>
              <a:buChar char="•"/>
              <a:defRPr/>
            </a:lvl6pPr>
            <a:lvl7pPr algn="l" rtl="0" indent="-408939" marL="14264639">
              <a:spcBef>
                <a:spcPts val="1920"/>
              </a:spcBef>
              <a:buClr>
                <a:schemeClr val="dk1"/>
              </a:buClr>
              <a:buFont typeface="Arial"/>
              <a:buChar char="•"/>
              <a:defRPr/>
            </a:lvl7pPr>
            <a:lvl8pPr algn="l" rtl="0" indent="-406400" marL="16459200">
              <a:spcBef>
                <a:spcPts val="1920"/>
              </a:spcBef>
              <a:buClr>
                <a:schemeClr val="dk1"/>
              </a:buClr>
              <a:buFont typeface="Arial"/>
              <a:buChar char="•"/>
              <a:defRPr/>
            </a:lvl8pPr>
            <a:lvl9pPr algn="l" rtl="0" indent="-403860" marL="18653760">
              <a:spcBef>
                <a:spcPts val="1920"/>
              </a:spcBef>
              <a:buClr>
                <a:schemeClr val="dk1"/>
              </a:buClr>
              <a:buFont typeface="Arial"/>
              <a:buChar char="•"/>
              <a:defRPr/>
            </a:lvl9pPr>
          </a:lstStyle>
          <a:p/>
        </p:txBody>
      </p:sp>
      <p:sp>
        <p:nvSpPr>
          <p:cNvPr id="27" name="Shape 27"/>
          <p:cNvSpPr txBox="1"/>
          <p:nvPr>
            <p:ph idx="10" type="dt"/>
          </p:nvPr>
        </p:nvSpPr>
        <p:spPr>
          <a:xfrm>
            <a:off y="30510481" x="2194558"/>
            <a:ext cy="1752600" cx="1024127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28" name="Shape 28"/>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29" name="Shape 29"/>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lnSpc>
                <a:spcPct val="100000"/>
              </a:lnSpc>
              <a:spcBef>
                <a:spcPts val="0"/>
              </a:spcBef>
              <a:spcAft>
                <a:spcPts val="0"/>
              </a:spcAft>
              <a:buNone/>
              <a:defRPr strike="noStrike" u="none" b="0" cap="none" baseline="0" sz="5800" i="0">
                <a:solidFill>
                  <a:srgbClr val="888888"/>
                </a:solidFill>
                <a:latin typeface="Calibri"/>
                <a:ea typeface="Calibri"/>
                <a:cs typeface="Calibri"/>
                <a:sym typeface="Calibri"/>
                <a:rtl val="0"/>
              </a:defRPr>
            </a:lvl1pPr>
          </a:lstStyle>
          <a:p>
            <a:pPr lvl="0" indent="0" marL="0">
              <a:spcBef>
                <a:spcPts val="0"/>
              </a:spcBef>
              <a:buClr>
                <a:srgbClr val="888888"/>
              </a:buClr>
              <a:buSzPct val="25000"/>
              <a:buFont typeface="Calibri"/>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0" name="Shape 30"/>
        <p:cNvGrpSpPr/>
        <p:nvPr/>
      </p:nvGrpSpPr>
      <p:grpSpPr>
        <a:xfrm>
          <a:off y="0" x="0"/>
          <a:ext cy="0" cx="0"/>
          <a:chOff y="0" x="0"/>
          <a:chExt cy="0" cx="0"/>
        </a:xfrm>
      </p:grpSpPr>
      <p:sp>
        <p:nvSpPr>
          <p:cNvPr id="31" name="Shape 31"/>
          <p:cNvSpPr txBox="1"/>
          <p:nvPr>
            <p:ph type="title"/>
          </p:nvPr>
        </p:nvSpPr>
        <p:spPr>
          <a:xfrm>
            <a:off y="21153120" x="3467101"/>
            <a:ext cy="6537960" cx="37307518"/>
          </a:xfrm>
          <a:prstGeom prst="rect">
            <a:avLst/>
          </a:prstGeom>
          <a:noFill/>
          <a:ln>
            <a:noFill/>
          </a:ln>
        </p:spPr>
        <p:txBody>
          <a:bodyPr bIns="91425" rIns="91425" lIns="91425" t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 name="Shape 32"/>
          <p:cNvSpPr txBox="1"/>
          <p:nvPr>
            <p:ph idx="1" type="body"/>
          </p:nvPr>
        </p:nvSpPr>
        <p:spPr>
          <a:xfrm>
            <a:off y="13952225" x="3467101"/>
            <a:ext cy="7200897" cx="37307518"/>
          </a:xfrm>
          <a:prstGeom prst="rect">
            <a:avLst/>
          </a:prstGeom>
          <a:noFill/>
          <a:ln>
            <a:noFill/>
          </a:ln>
        </p:spPr>
        <p:txBody>
          <a:bodyPr bIns="91425" rIns="91425" lIns="91425" tIns="91425" anchor="b" anchorCtr="0"/>
          <a:lstStyle>
            <a:lvl1pPr rtl="0" indent="0" marL="0">
              <a:spcBef>
                <a:spcPts val="0"/>
              </a:spcBef>
              <a:buClr>
                <a:srgbClr val="888888"/>
              </a:buClr>
              <a:buFont typeface="Calibri"/>
              <a:buNone/>
              <a:defRPr/>
            </a:lvl1pPr>
            <a:lvl2pPr rtl="0" indent="-10160" marL="2194560">
              <a:spcBef>
                <a:spcPts val="0"/>
              </a:spcBef>
              <a:buClr>
                <a:srgbClr val="888888"/>
              </a:buClr>
              <a:buFont typeface="Calibri"/>
              <a:buNone/>
              <a:defRPr/>
            </a:lvl2pPr>
            <a:lvl3pPr rtl="0" indent="-7620" marL="4389120">
              <a:spcBef>
                <a:spcPts val="0"/>
              </a:spcBef>
              <a:buClr>
                <a:srgbClr val="888888"/>
              </a:buClr>
              <a:buFont typeface="Calibri"/>
              <a:buNone/>
              <a:defRPr/>
            </a:lvl3pPr>
            <a:lvl4pPr rtl="0" indent="-5080" marL="6583680">
              <a:spcBef>
                <a:spcPts val="0"/>
              </a:spcBef>
              <a:buClr>
                <a:srgbClr val="888888"/>
              </a:buClr>
              <a:buFont typeface="Calibri"/>
              <a:buNone/>
              <a:defRPr/>
            </a:lvl4pPr>
            <a:lvl5pPr rtl="0" indent="-2540" marL="8778240">
              <a:spcBef>
                <a:spcPts val="0"/>
              </a:spcBef>
              <a:buClr>
                <a:srgbClr val="888888"/>
              </a:buClr>
              <a:buFont typeface="Calibri"/>
              <a:buNone/>
              <a:defRPr/>
            </a:lvl5pPr>
            <a:lvl6pPr rtl="0" indent="0" marL="10972800">
              <a:spcBef>
                <a:spcPts val="0"/>
              </a:spcBef>
              <a:buClr>
                <a:srgbClr val="888888"/>
              </a:buClr>
              <a:buFont typeface="Calibri"/>
              <a:buNone/>
              <a:defRPr/>
            </a:lvl6pPr>
            <a:lvl7pPr rtl="0" indent="-10160" marL="13167361">
              <a:spcBef>
                <a:spcPts val="0"/>
              </a:spcBef>
              <a:buClr>
                <a:srgbClr val="888888"/>
              </a:buClr>
              <a:buFont typeface="Calibri"/>
              <a:buNone/>
              <a:defRPr/>
            </a:lvl7pPr>
            <a:lvl8pPr rtl="0" indent="-7619" marL="15361920">
              <a:spcBef>
                <a:spcPts val="0"/>
              </a:spcBef>
              <a:buClr>
                <a:srgbClr val="888888"/>
              </a:buClr>
              <a:buFont typeface="Calibri"/>
              <a:buNone/>
              <a:defRPr/>
            </a:lvl8pPr>
            <a:lvl9pPr rtl="0" indent="-5080" marL="17556480">
              <a:spcBef>
                <a:spcPts val="0"/>
              </a:spcBef>
              <a:buClr>
                <a:srgbClr val="888888"/>
              </a:buClr>
              <a:buFont typeface="Calibri"/>
              <a:buNone/>
              <a:defRPr/>
            </a:lvl9pPr>
          </a:lstStyle>
          <a:p/>
        </p:txBody>
      </p:sp>
      <p:sp>
        <p:nvSpPr>
          <p:cNvPr id="33" name="Shape 33"/>
          <p:cNvSpPr txBox="1"/>
          <p:nvPr>
            <p:ph idx="10" type="dt"/>
          </p:nvPr>
        </p:nvSpPr>
        <p:spPr>
          <a:xfrm>
            <a:off y="30510481" x="2194558"/>
            <a:ext cy="1752600" cx="1024127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34" name="Shape 34"/>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35" name="Shape 35"/>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lnSpc>
                <a:spcPct val="100000"/>
              </a:lnSpc>
              <a:spcBef>
                <a:spcPts val="0"/>
              </a:spcBef>
              <a:spcAft>
                <a:spcPts val="0"/>
              </a:spcAft>
              <a:buNone/>
              <a:defRPr strike="noStrike" u="none" b="0" cap="none" baseline="0" sz="5800" i="0">
                <a:solidFill>
                  <a:srgbClr val="888888"/>
                </a:solidFill>
                <a:latin typeface="Calibri"/>
                <a:ea typeface="Calibri"/>
                <a:cs typeface="Calibri"/>
                <a:sym typeface="Calibri"/>
                <a:rtl val="0"/>
              </a:defRPr>
            </a:lvl1pPr>
          </a:lstStyle>
          <a:p>
            <a:pPr lvl="0" indent="0" marL="0">
              <a:spcBef>
                <a:spcPts val="0"/>
              </a:spcBef>
              <a:buClr>
                <a:srgbClr val="888888"/>
              </a:buClr>
              <a:buSzPct val="25000"/>
              <a:buFont typeface="Calibri"/>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6" name="Shape 36"/>
        <p:cNvGrpSpPr/>
        <p:nvPr/>
      </p:nvGrpSpPr>
      <p:grpSpPr>
        <a:xfrm>
          <a:off y="0" x="0"/>
          <a:ext cy="0" cx="0"/>
          <a:chOff y="0" x="0"/>
          <a:chExt cy="0" cx="0"/>
        </a:xfrm>
      </p:grpSpPr>
      <p:sp>
        <p:nvSpPr>
          <p:cNvPr id="37" name="Shape 37"/>
          <p:cNvSpPr txBox="1"/>
          <p:nvPr>
            <p:ph type="title"/>
          </p:nvPr>
        </p:nvSpPr>
        <p:spPr>
          <a:xfrm>
            <a:off y="1318262" x="2194558"/>
            <a:ext cy="5486399" cx="3950208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8" name="Shape 38"/>
          <p:cNvSpPr txBox="1"/>
          <p:nvPr>
            <p:ph idx="1" type="body"/>
          </p:nvPr>
        </p:nvSpPr>
        <p:spPr>
          <a:xfrm>
            <a:off y="7680963" x="2194558"/>
            <a:ext cy="21724621" cx="1938528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2" type="body"/>
          </p:nvPr>
        </p:nvSpPr>
        <p:spPr>
          <a:xfrm>
            <a:off y="7680963" x="22311359"/>
            <a:ext cy="21724621" cx="1938528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 name="Shape 40"/>
          <p:cNvSpPr txBox="1"/>
          <p:nvPr>
            <p:ph idx="10" type="dt"/>
          </p:nvPr>
        </p:nvSpPr>
        <p:spPr>
          <a:xfrm>
            <a:off y="30510481" x="2194558"/>
            <a:ext cy="1752600" cx="1024127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41" name="Shape 41"/>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42" name="Shape 42"/>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lnSpc>
                <a:spcPct val="100000"/>
              </a:lnSpc>
              <a:spcBef>
                <a:spcPts val="0"/>
              </a:spcBef>
              <a:spcAft>
                <a:spcPts val="0"/>
              </a:spcAft>
              <a:buNone/>
              <a:defRPr strike="noStrike" u="none" b="0" cap="none" baseline="0" sz="5800" i="0">
                <a:solidFill>
                  <a:srgbClr val="888888"/>
                </a:solidFill>
                <a:latin typeface="Calibri"/>
                <a:ea typeface="Calibri"/>
                <a:cs typeface="Calibri"/>
                <a:sym typeface="Calibri"/>
                <a:rtl val="0"/>
              </a:defRPr>
            </a:lvl1pPr>
          </a:lstStyle>
          <a:p>
            <a:pPr lvl="0" indent="0" marL="0">
              <a:spcBef>
                <a:spcPts val="0"/>
              </a:spcBef>
              <a:buClr>
                <a:srgbClr val="888888"/>
              </a:buClr>
              <a:buSzPct val="25000"/>
              <a:buFont typeface="Calibri"/>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3" name="Shape 43"/>
        <p:cNvGrpSpPr/>
        <p:nvPr/>
      </p:nvGrpSpPr>
      <p:grpSpPr>
        <a:xfrm>
          <a:off y="0" x="0"/>
          <a:ext cy="0" cx="0"/>
          <a:chOff y="0" x="0"/>
          <a:chExt cy="0" cx="0"/>
        </a:xfrm>
      </p:grpSpPr>
      <p:sp>
        <p:nvSpPr>
          <p:cNvPr id="44" name="Shape 44"/>
          <p:cNvSpPr txBox="1"/>
          <p:nvPr>
            <p:ph type="title"/>
          </p:nvPr>
        </p:nvSpPr>
        <p:spPr>
          <a:xfrm>
            <a:off y="1318262" x="2194558"/>
            <a:ext cy="5486399" cx="3950208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5" name="Shape 45"/>
          <p:cNvSpPr txBox="1"/>
          <p:nvPr>
            <p:ph idx="1" type="body"/>
          </p:nvPr>
        </p:nvSpPr>
        <p:spPr>
          <a:xfrm>
            <a:off y="7368542" x="2194558"/>
            <a:ext cy="3070857" cx="19392900"/>
          </a:xfrm>
          <a:prstGeom prst="rect">
            <a:avLst/>
          </a:prstGeom>
          <a:noFill/>
          <a:ln>
            <a:noFill/>
          </a:ln>
        </p:spPr>
        <p:txBody>
          <a:bodyPr bIns="91425" rIns="91425" lIns="91425" tIns="91425" anchor="b" anchorCtr="0"/>
          <a:lstStyle>
            <a:lvl1pPr rtl="0" indent="0" marL="0">
              <a:spcBef>
                <a:spcPts val="0"/>
              </a:spcBef>
              <a:buFont typeface="Calibri"/>
              <a:buNone/>
              <a:defRPr/>
            </a:lvl1pPr>
            <a:lvl2pPr rtl="0" indent="-10160" marL="2194560">
              <a:spcBef>
                <a:spcPts val="0"/>
              </a:spcBef>
              <a:buFont typeface="Calibri"/>
              <a:buNone/>
              <a:defRPr/>
            </a:lvl2pPr>
            <a:lvl3pPr rtl="0" indent="-7620" marL="4389120">
              <a:spcBef>
                <a:spcPts val="0"/>
              </a:spcBef>
              <a:buFont typeface="Calibri"/>
              <a:buNone/>
              <a:defRPr/>
            </a:lvl3pPr>
            <a:lvl4pPr rtl="0" indent="-5080" marL="6583680">
              <a:spcBef>
                <a:spcPts val="0"/>
              </a:spcBef>
              <a:buFont typeface="Calibri"/>
              <a:buNone/>
              <a:defRPr/>
            </a:lvl4pPr>
            <a:lvl5pPr rtl="0" indent="-2540" marL="8778240">
              <a:spcBef>
                <a:spcPts val="0"/>
              </a:spcBef>
              <a:buFont typeface="Calibri"/>
              <a:buNone/>
              <a:defRPr/>
            </a:lvl5pPr>
            <a:lvl6pPr rtl="0" indent="0" marL="10972800">
              <a:spcBef>
                <a:spcPts val="0"/>
              </a:spcBef>
              <a:buFont typeface="Calibri"/>
              <a:buNone/>
              <a:defRPr/>
            </a:lvl6pPr>
            <a:lvl7pPr rtl="0" indent="-10160" marL="13167361">
              <a:spcBef>
                <a:spcPts val="0"/>
              </a:spcBef>
              <a:buFont typeface="Calibri"/>
              <a:buNone/>
              <a:defRPr/>
            </a:lvl7pPr>
            <a:lvl8pPr rtl="0" indent="-7619" marL="15361920">
              <a:spcBef>
                <a:spcPts val="0"/>
              </a:spcBef>
              <a:buFont typeface="Calibri"/>
              <a:buNone/>
              <a:defRPr/>
            </a:lvl8pPr>
            <a:lvl9pPr rtl="0" indent="-5080" marL="17556480">
              <a:spcBef>
                <a:spcPts val="0"/>
              </a:spcBef>
              <a:buFont typeface="Calibri"/>
              <a:buNone/>
              <a:defRPr/>
            </a:lvl9pPr>
          </a:lstStyle>
          <a:p/>
        </p:txBody>
      </p:sp>
      <p:sp>
        <p:nvSpPr>
          <p:cNvPr id="46" name="Shape 46"/>
          <p:cNvSpPr txBox="1"/>
          <p:nvPr>
            <p:ph idx="2" type="body"/>
          </p:nvPr>
        </p:nvSpPr>
        <p:spPr>
          <a:xfrm>
            <a:off y="10439400" x="2194558"/>
            <a:ext cy="18966180" cx="193929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7" name="Shape 47"/>
          <p:cNvSpPr txBox="1"/>
          <p:nvPr>
            <p:ph idx="3" type="body"/>
          </p:nvPr>
        </p:nvSpPr>
        <p:spPr>
          <a:xfrm>
            <a:off y="7368542" x="22296120"/>
            <a:ext cy="3070857" cx="19400519"/>
          </a:xfrm>
          <a:prstGeom prst="rect">
            <a:avLst/>
          </a:prstGeom>
          <a:noFill/>
          <a:ln>
            <a:noFill/>
          </a:ln>
        </p:spPr>
        <p:txBody>
          <a:bodyPr bIns="91425" rIns="91425" lIns="91425" tIns="91425" anchor="b" anchorCtr="0"/>
          <a:lstStyle>
            <a:lvl1pPr rtl="0" indent="0" marL="0">
              <a:spcBef>
                <a:spcPts val="0"/>
              </a:spcBef>
              <a:buFont typeface="Calibri"/>
              <a:buNone/>
              <a:defRPr/>
            </a:lvl1pPr>
            <a:lvl2pPr rtl="0" indent="-10160" marL="2194560">
              <a:spcBef>
                <a:spcPts val="0"/>
              </a:spcBef>
              <a:buFont typeface="Calibri"/>
              <a:buNone/>
              <a:defRPr/>
            </a:lvl2pPr>
            <a:lvl3pPr rtl="0" indent="-7620" marL="4389120">
              <a:spcBef>
                <a:spcPts val="0"/>
              </a:spcBef>
              <a:buFont typeface="Calibri"/>
              <a:buNone/>
              <a:defRPr/>
            </a:lvl3pPr>
            <a:lvl4pPr rtl="0" indent="-5080" marL="6583680">
              <a:spcBef>
                <a:spcPts val="0"/>
              </a:spcBef>
              <a:buFont typeface="Calibri"/>
              <a:buNone/>
              <a:defRPr/>
            </a:lvl4pPr>
            <a:lvl5pPr rtl="0" indent="-2540" marL="8778240">
              <a:spcBef>
                <a:spcPts val="0"/>
              </a:spcBef>
              <a:buFont typeface="Calibri"/>
              <a:buNone/>
              <a:defRPr/>
            </a:lvl5pPr>
            <a:lvl6pPr rtl="0" indent="0" marL="10972800">
              <a:spcBef>
                <a:spcPts val="0"/>
              </a:spcBef>
              <a:buFont typeface="Calibri"/>
              <a:buNone/>
              <a:defRPr/>
            </a:lvl6pPr>
            <a:lvl7pPr rtl="0" indent="-10160" marL="13167361">
              <a:spcBef>
                <a:spcPts val="0"/>
              </a:spcBef>
              <a:buFont typeface="Calibri"/>
              <a:buNone/>
              <a:defRPr/>
            </a:lvl7pPr>
            <a:lvl8pPr rtl="0" indent="-7619" marL="15361920">
              <a:spcBef>
                <a:spcPts val="0"/>
              </a:spcBef>
              <a:buFont typeface="Calibri"/>
              <a:buNone/>
              <a:defRPr/>
            </a:lvl8pPr>
            <a:lvl9pPr rtl="0" indent="-5080" marL="17556480">
              <a:spcBef>
                <a:spcPts val="0"/>
              </a:spcBef>
              <a:buFont typeface="Calibri"/>
              <a:buNone/>
              <a:defRPr/>
            </a:lvl9pPr>
          </a:lstStyle>
          <a:p/>
        </p:txBody>
      </p:sp>
      <p:sp>
        <p:nvSpPr>
          <p:cNvPr id="48" name="Shape 48"/>
          <p:cNvSpPr txBox="1"/>
          <p:nvPr>
            <p:ph idx="4" type="body"/>
          </p:nvPr>
        </p:nvSpPr>
        <p:spPr>
          <a:xfrm>
            <a:off y="10439400" x="22296120"/>
            <a:ext cy="18966180" cx="1940051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9" name="Shape 49"/>
          <p:cNvSpPr txBox="1"/>
          <p:nvPr>
            <p:ph idx="10" type="dt"/>
          </p:nvPr>
        </p:nvSpPr>
        <p:spPr>
          <a:xfrm>
            <a:off y="30510481" x="2194558"/>
            <a:ext cy="1752600" cx="1024127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50" name="Shape 50"/>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51" name="Shape 51"/>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lnSpc>
                <a:spcPct val="100000"/>
              </a:lnSpc>
              <a:spcBef>
                <a:spcPts val="0"/>
              </a:spcBef>
              <a:spcAft>
                <a:spcPts val="0"/>
              </a:spcAft>
              <a:buNone/>
              <a:defRPr strike="noStrike" u="none" b="0" cap="none" baseline="0" sz="5800" i="0">
                <a:solidFill>
                  <a:srgbClr val="888888"/>
                </a:solidFill>
                <a:latin typeface="Calibri"/>
                <a:ea typeface="Calibri"/>
                <a:cs typeface="Calibri"/>
                <a:sym typeface="Calibri"/>
                <a:rtl val="0"/>
              </a:defRPr>
            </a:lvl1pPr>
          </a:lstStyle>
          <a:p>
            <a:pPr lvl="0" indent="0" marL="0">
              <a:spcBef>
                <a:spcPts val="0"/>
              </a:spcBef>
              <a:buClr>
                <a:srgbClr val="888888"/>
              </a:buClr>
              <a:buSzPct val="25000"/>
              <a:buFont typeface="Calibri"/>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2" name="Shape 52"/>
        <p:cNvGrpSpPr/>
        <p:nvPr/>
      </p:nvGrpSpPr>
      <p:grpSpPr>
        <a:xfrm>
          <a:off y="0" x="0"/>
          <a:ext cy="0" cx="0"/>
          <a:chOff y="0" x="0"/>
          <a:chExt cy="0" cx="0"/>
        </a:xfrm>
      </p:grpSpPr>
      <p:sp>
        <p:nvSpPr>
          <p:cNvPr id="53" name="Shape 53"/>
          <p:cNvSpPr txBox="1"/>
          <p:nvPr>
            <p:ph type="title"/>
          </p:nvPr>
        </p:nvSpPr>
        <p:spPr>
          <a:xfrm>
            <a:off y="1318262" x="2194558"/>
            <a:ext cy="5486399" cx="3950208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4" name="Shape 54"/>
          <p:cNvSpPr txBox="1"/>
          <p:nvPr>
            <p:ph idx="10" type="dt"/>
          </p:nvPr>
        </p:nvSpPr>
        <p:spPr>
          <a:xfrm>
            <a:off y="30510481" x="2194558"/>
            <a:ext cy="1752600" cx="1024127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55" name="Shape 55"/>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56" name="Shape 56"/>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lnSpc>
                <a:spcPct val="100000"/>
              </a:lnSpc>
              <a:spcBef>
                <a:spcPts val="0"/>
              </a:spcBef>
              <a:spcAft>
                <a:spcPts val="0"/>
              </a:spcAft>
              <a:buNone/>
              <a:defRPr strike="noStrike" u="none" b="0" cap="none" baseline="0" sz="5800" i="0">
                <a:solidFill>
                  <a:srgbClr val="888888"/>
                </a:solidFill>
                <a:latin typeface="Calibri"/>
                <a:ea typeface="Calibri"/>
                <a:cs typeface="Calibri"/>
                <a:sym typeface="Calibri"/>
                <a:rtl val="0"/>
              </a:defRPr>
            </a:lvl1pPr>
          </a:lstStyle>
          <a:p>
            <a:pPr lvl="0" indent="0" marL="0">
              <a:spcBef>
                <a:spcPts val="0"/>
              </a:spcBef>
              <a:buClr>
                <a:srgbClr val="888888"/>
              </a:buClr>
              <a:buSzPct val="25000"/>
              <a:buFont typeface="Calibri"/>
              <a:buNone/>
            </a:pPr>
            <a:fld id="{00000000-1234-1234-1234-123412341234}" type="slidenum">
              <a:rPr lang="en-U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7" name="Shape 57"/>
        <p:cNvGrpSpPr/>
        <p:nvPr/>
      </p:nvGrpSpPr>
      <p:grpSpPr>
        <a:xfrm>
          <a:off y="0" x="0"/>
          <a:ext cy="0" cx="0"/>
          <a:chOff y="0" x="0"/>
          <a:chExt cy="0" cx="0"/>
        </a:xfrm>
      </p:grpSpPr>
      <p:sp>
        <p:nvSpPr>
          <p:cNvPr id="58" name="Shape 58"/>
          <p:cNvSpPr txBox="1"/>
          <p:nvPr>
            <p:ph type="title"/>
          </p:nvPr>
        </p:nvSpPr>
        <p:spPr>
          <a:xfrm>
            <a:off y="1310640" x="2194563"/>
            <a:ext cy="5577838" cx="14439900"/>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9" name="Shape 59"/>
          <p:cNvSpPr txBox="1"/>
          <p:nvPr>
            <p:ph idx="1" type="body"/>
          </p:nvPr>
        </p:nvSpPr>
        <p:spPr>
          <a:xfrm>
            <a:off y="1310641" x="17160240"/>
            <a:ext cy="28094942" cx="24536398"/>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0" name="Shape 60"/>
          <p:cNvSpPr txBox="1"/>
          <p:nvPr>
            <p:ph idx="2" type="body"/>
          </p:nvPr>
        </p:nvSpPr>
        <p:spPr>
          <a:xfrm>
            <a:off y="6888482" x="2194563"/>
            <a:ext cy="22517100" cx="14439900"/>
          </a:xfrm>
          <a:prstGeom prst="rect">
            <a:avLst/>
          </a:prstGeom>
          <a:noFill/>
          <a:ln>
            <a:noFill/>
          </a:ln>
        </p:spPr>
        <p:txBody>
          <a:bodyPr bIns="91425" rIns="91425" lIns="91425" tIns="91425" anchor="t" anchorCtr="0"/>
          <a:lstStyle>
            <a:lvl1pPr rtl="0" indent="0" marL="0">
              <a:spcBef>
                <a:spcPts val="0"/>
              </a:spcBef>
              <a:buFont typeface="Calibri"/>
              <a:buNone/>
              <a:defRPr/>
            </a:lvl1pPr>
            <a:lvl2pPr rtl="0" indent="-10160" marL="2194560">
              <a:spcBef>
                <a:spcPts val="0"/>
              </a:spcBef>
              <a:buFont typeface="Calibri"/>
              <a:buNone/>
              <a:defRPr/>
            </a:lvl2pPr>
            <a:lvl3pPr rtl="0" indent="-7620" marL="4389120">
              <a:spcBef>
                <a:spcPts val="0"/>
              </a:spcBef>
              <a:buFont typeface="Calibri"/>
              <a:buNone/>
              <a:defRPr/>
            </a:lvl3pPr>
            <a:lvl4pPr rtl="0" indent="-5080" marL="6583680">
              <a:spcBef>
                <a:spcPts val="0"/>
              </a:spcBef>
              <a:buFont typeface="Calibri"/>
              <a:buNone/>
              <a:defRPr/>
            </a:lvl4pPr>
            <a:lvl5pPr rtl="0" indent="-2540" marL="8778240">
              <a:spcBef>
                <a:spcPts val="0"/>
              </a:spcBef>
              <a:buFont typeface="Calibri"/>
              <a:buNone/>
              <a:defRPr/>
            </a:lvl5pPr>
            <a:lvl6pPr rtl="0" indent="0" marL="10972800">
              <a:spcBef>
                <a:spcPts val="0"/>
              </a:spcBef>
              <a:buFont typeface="Calibri"/>
              <a:buNone/>
              <a:defRPr/>
            </a:lvl6pPr>
            <a:lvl7pPr rtl="0" indent="-10160" marL="13167361">
              <a:spcBef>
                <a:spcPts val="0"/>
              </a:spcBef>
              <a:buFont typeface="Calibri"/>
              <a:buNone/>
              <a:defRPr/>
            </a:lvl7pPr>
            <a:lvl8pPr rtl="0" indent="-7619" marL="15361920">
              <a:spcBef>
                <a:spcPts val="0"/>
              </a:spcBef>
              <a:buFont typeface="Calibri"/>
              <a:buNone/>
              <a:defRPr/>
            </a:lvl8pPr>
            <a:lvl9pPr rtl="0" indent="-5080" marL="17556480">
              <a:spcBef>
                <a:spcPts val="0"/>
              </a:spcBef>
              <a:buFont typeface="Calibri"/>
              <a:buNone/>
              <a:defRPr/>
            </a:lvl9pPr>
          </a:lstStyle>
          <a:p/>
        </p:txBody>
      </p:sp>
      <p:sp>
        <p:nvSpPr>
          <p:cNvPr id="61" name="Shape 61"/>
          <p:cNvSpPr txBox="1"/>
          <p:nvPr>
            <p:ph idx="10" type="dt"/>
          </p:nvPr>
        </p:nvSpPr>
        <p:spPr>
          <a:xfrm>
            <a:off y="30510481" x="2194558"/>
            <a:ext cy="1752600" cx="1024127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62" name="Shape 62"/>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63" name="Shape 63"/>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lnSpc>
                <a:spcPct val="100000"/>
              </a:lnSpc>
              <a:spcBef>
                <a:spcPts val="0"/>
              </a:spcBef>
              <a:spcAft>
                <a:spcPts val="0"/>
              </a:spcAft>
              <a:buNone/>
              <a:defRPr strike="noStrike" u="none" b="0" cap="none" baseline="0" sz="5800" i="0">
                <a:solidFill>
                  <a:srgbClr val="888888"/>
                </a:solidFill>
                <a:latin typeface="Calibri"/>
                <a:ea typeface="Calibri"/>
                <a:cs typeface="Calibri"/>
                <a:sym typeface="Calibri"/>
                <a:rtl val="0"/>
              </a:defRPr>
            </a:lvl1pPr>
          </a:lstStyle>
          <a:p>
            <a:pPr lvl="0" indent="0" marL="0">
              <a:spcBef>
                <a:spcPts val="0"/>
              </a:spcBef>
              <a:buClr>
                <a:srgbClr val="888888"/>
              </a:buClr>
              <a:buSzPct val="25000"/>
              <a:buFont typeface="Calibri"/>
              <a:buNone/>
            </a:pPr>
            <a:fld id="{00000000-1234-1234-1234-123412341234}" type="slidenum">
              <a:rPr lang="en-U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4" name="Shape 64"/>
        <p:cNvGrpSpPr/>
        <p:nvPr/>
      </p:nvGrpSpPr>
      <p:grpSpPr>
        <a:xfrm>
          <a:off y="0" x="0"/>
          <a:ext cy="0" cx="0"/>
          <a:chOff y="0" x="0"/>
          <a:chExt cy="0" cx="0"/>
        </a:xfrm>
      </p:grpSpPr>
      <p:sp>
        <p:nvSpPr>
          <p:cNvPr id="65" name="Shape 65"/>
          <p:cNvSpPr txBox="1"/>
          <p:nvPr>
            <p:ph type="title"/>
          </p:nvPr>
        </p:nvSpPr>
        <p:spPr>
          <a:xfrm>
            <a:off y="23042879" x="8602982"/>
            <a:ext cy="2720341" cx="26334720"/>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6" name="Shape 66"/>
          <p:cNvSpPr/>
          <p:nvPr>
            <p:ph idx="2" type="pic"/>
          </p:nvPr>
        </p:nvSpPr>
        <p:spPr>
          <a:xfrm>
            <a:off y="2941318" x="8602982"/>
            <a:ext cy="19751040" cx="26334720"/>
          </a:xfrm>
          <a:prstGeom prst="rect">
            <a:avLst/>
          </a:prstGeom>
          <a:noFill/>
          <a:ln>
            <a:noFill/>
          </a:ln>
        </p:spPr>
      </p:sp>
      <p:sp>
        <p:nvSpPr>
          <p:cNvPr id="67" name="Shape 67"/>
          <p:cNvSpPr txBox="1"/>
          <p:nvPr>
            <p:ph idx="1" type="body"/>
          </p:nvPr>
        </p:nvSpPr>
        <p:spPr>
          <a:xfrm>
            <a:off y="25763220" x="8602982"/>
            <a:ext cy="3863336" cx="26334720"/>
          </a:xfrm>
          <a:prstGeom prst="rect">
            <a:avLst/>
          </a:prstGeom>
          <a:noFill/>
          <a:ln>
            <a:noFill/>
          </a:ln>
        </p:spPr>
        <p:txBody>
          <a:bodyPr bIns="91425" rIns="91425" lIns="91425" tIns="91425" anchor="t" anchorCtr="0"/>
          <a:lstStyle>
            <a:lvl1pPr rtl="0" indent="0" marL="0">
              <a:spcBef>
                <a:spcPts val="0"/>
              </a:spcBef>
              <a:buFont typeface="Calibri"/>
              <a:buNone/>
              <a:defRPr/>
            </a:lvl1pPr>
            <a:lvl2pPr rtl="0" indent="-10160" marL="2194560">
              <a:spcBef>
                <a:spcPts val="0"/>
              </a:spcBef>
              <a:buFont typeface="Calibri"/>
              <a:buNone/>
              <a:defRPr/>
            </a:lvl2pPr>
            <a:lvl3pPr rtl="0" indent="-7620" marL="4389120">
              <a:spcBef>
                <a:spcPts val="0"/>
              </a:spcBef>
              <a:buFont typeface="Calibri"/>
              <a:buNone/>
              <a:defRPr/>
            </a:lvl3pPr>
            <a:lvl4pPr rtl="0" indent="-5080" marL="6583680">
              <a:spcBef>
                <a:spcPts val="0"/>
              </a:spcBef>
              <a:buFont typeface="Calibri"/>
              <a:buNone/>
              <a:defRPr/>
            </a:lvl4pPr>
            <a:lvl5pPr rtl="0" indent="-2540" marL="8778240">
              <a:spcBef>
                <a:spcPts val="0"/>
              </a:spcBef>
              <a:buFont typeface="Calibri"/>
              <a:buNone/>
              <a:defRPr/>
            </a:lvl5pPr>
            <a:lvl6pPr rtl="0" indent="0" marL="10972800">
              <a:spcBef>
                <a:spcPts val="0"/>
              </a:spcBef>
              <a:buFont typeface="Calibri"/>
              <a:buNone/>
              <a:defRPr/>
            </a:lvl6pPr>
            <a:lvl7pPr rtl="0" indent="-10160" marL="13167361">
              <a:spcBef>
                <a:spcPts val="0"/>
              </a:spcBef>
              <a:buFont typeface="Calibri"/>
              <a:buNone/>
              <a:defRPr/>
            </a:lvl7pPr>
            <a:lvl8pPr rtl="0" indent="-7619" marL="15361920">
              <a:spcBef>
                <a:spcPts val="0"/>
              </a:spcBef>
              <a:buFont typeface="Calibri"/>
              <a:buNone/>
              <a:defRPr/>
            </a:lvl8pPr>
            <a:lvl9pPr rtl="0" indent="-5080" marL="17556480">
              <a:spcBef>
                <a:spcPts val="0"/>
              </a:spcBef>
              <a:buFont typeface="Calibri"/>
              <a:buNone/>
              <a:defRPr/>
            </a:lvl9pPr>
          </a:lstStyle>
          <a:p/>
        </p:txBody>
      </p:sp>
      <p:sp>
        <p:nvSpPr>
          <p:cNvPr id="68" name="Shape 68"/>
          <p:cNvSpPr txBox="1"/>
          <p:nvPr>
            <p:ph idx="10" type="dt"/>
          </p:nvPr>
        </p:nvSpPr>
        <p:spPr>
          <a:xfrm>
            <a:off y="30510481" x="2194558"/>
            <a:ext cy="1752600" cx="1024127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69" name="Shape 69"/>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70" name="Shape 70"/>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lnSpc>
                <a:spcPct val="100000"/>
              </a:lnSpc>
              <a:spcBef>
                <a:spcPts val="0"/>
              </a:spcBef>
              <a:spcAft>
                <a:spcPts val="0"/>
              </a:spcAft>
              <a:buNone/>
              <a:defRPr strike="noStrike" u="none" b="0" cap="none" baseline="0" sz="5800" i="0">
                <a:solidFill>
                  <a:srgbClr val="888888"/>
                </a:solidFill>
                <a:latin typeface="Calibri"/>
                <a:ea typeface="Calibri"/>
                <a:cs typeface="Calibri"/>
                <a:sym typeface="Calibri"/>
                <a:rtl val="0"/>
              </a:defRPr>
            </a:lvl1pPr>
          </a:lstStyle>
          <a:p>
            <a:pPr lvl="0" indent="0" marL="0">
              <a:spcBef>
                <a:spcPts val="0"/>
              </a:spcBef>
              <a:buClr>
                <a:srgbClr val="888888"/>
              </a:buClr>
              <a:buSzPct val="25000"/>
              <a:buFont typeface="Calibri"/>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Target="../theme/theme3.xml" Type="http://schemas.openxmlformats.org/officeDocument/2006/relationships/theme" Id="rId12"/><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10.xml" Type="http://schemas.openxmlformats.org/officeDocument/2006/relationships/slideLayout" Id="rId10"/><Relationship Target="../slideLayouts/slideLayout4.xml" Type="http://schemas.openxmlformats.org/officeDocument/2006/relationships/slideLayout" Id="rId4"/><Relationship Target="../slideLayouts/slideLayout11.xml" Type="http://schemas.openxmlformats.org/officeDocument/2006/relationships/slideLayout" Id="rId11"/><Relationship Target="../slideLayouts/slideLayout3.xml" Type="http://schemas.openxmlformats.org/officeDocument/2006/relationships/slideLayout" Id="rId3"/><Relationship Target="../slideLayouts/slideLayout9.xml" Type="http://schemas.openxmlformats.org/officeDocument/2006/relationships/slideLayout" Id="rId9"/><Relationship Target="../slideLayouts/slideLayout6.xml" Type="http://schemas.openxmlformats.org/officeDocument/2006/relationships/slideLayout" Id="rId6"/><Relationship Target="../slideLayouts/slideLayout5.xml" Type="http://schemas.openxmlformats.org/officeDocument/2006/relationships/slideLayout" Id="rId5"/><Relationship Target="../slideLayouts/slideLayout8.xml" Type="http://schemas.openxmlformats.org/officeDocument/2006/relationships/slideLayout"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y="0" x="0"/>
          <a:ext cy="0" cx="0"/>
          <a:chOff y="0" x="0"/>
          <a:chExt cy="0" cx="0"/>
        </a:xfrm>
      </p:grpSpPr>
      <p:sp>
        <p:nvSpPr>
          <p:cNvPr id="9" name="Shape 9"/>
          <p:cNvSpPr txBox="1"/>
          <p:nvPr>
            <p:ph type="title"/>
          </p:nvPr>
        </p:nvSpPr>
        <p:spPr>
          <a:xfrm>
            <a:off y="1318262" x="2194558"/>
            <a:ext cy="5486399" cx="3950208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chemeClr val="dk1"/>
              </a:buClr>
              <a:buFont typeface="Calibri"/>
              <a:buNone/>
              <a:defRPr/>
            </a:lvl1pPr>
            <a:lvl2pPr algn="l" rtl="0" marR="0" indent="0" marL="0">
              <a:lnSpc>
                <a:spcPct val="100000"/>
              </a:lnSpc>
              <a:spcBef>
                <a:spcPts val="0"/>
              </a:spcBef>
              <a:spcAft>
                <a:spcPts val="0"/>
              </a:spcAft>
              <a:buClr>
                <a:srgbClr val="000000"/>
              </a:buClr>
              <a:buFont typeface="Arial"/>
              <a:buNone/>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0" name="Shape 10"/>
          <p:cNvSpPr txBox="1"/>
          <p:nvPr>
            <p:ph idx="1" type="body"/>
          </p:nvPr>
        </p:nvSpPr>
        <p:spPr>
          <a:xfrm>
            <a:off y="7680963" x="2194558"/>
            <a:ext cy="21724621" cx="39502080"/>
          </a:xfrm>
          <a:prstGeom prst="rect">
            <a:avLst/>
          </a:prstGeom>
          <a:noFill/>
          <a:ln>
            <a:noFill/>
          </a:ln>
        </p:spPr>
        <p:txBody>
          <a:bodyPr bIns="91425" rIns="91425" lIns="91425" tIns="91425" anchor="t" anchorCtr="0"/>
          <a:lstStyle>
            <a:lvl1pPr algn="l" rtl="0" marR="0" indent="-579120" marL="1645920">
              <a:lnSpc>
                <a:spcPct val="100000"/>
              </a:lnSpc>
              <a:spcBef>
                <a:spcPts val="3080"/>
              </a:spcBef>
              <a:spcAft>
                <a:spcPts val="0"/>
              </a:spcAft>
              <a:buClr>
                <a:schemeClr val="dk1"/>
              </a:buClr>
              <a:buFont typeface="Arial"/>
              <a:buChar char="•"/>
              <a:defRPr/>
            </a:lvl1pPr>
            <a:lvl2pPr algn="l" rtl="0" marR="0" indent="-441959" marL="3566159">
              <a:lnSpc>
                <a:spcPct val="100000"/>
              </a:lnSpc>
              <a:spcBef>
                <a:spcPts val="2680"/>
              </a:spcBef>
              <a:spcAft>
                <a:spcPts val="0"/>
              </a:spcAft>
              <a:buClr>
                <a:schemeClr val="dk1"/>
              </a:buClr>
              <a:buFont typeface="Arial"/>
              <a:buChar char="–"/>
              <a:defRPr/>
            </a:lvl2pPr>
            <a:lvl3pPr algn="l" rtl="0" marR="0" indent="-292100" marL="5486400">
              <a:lnSpc>
                <a:spcPct val="100000"/>
              </a:lnSpc>
              <a:spcBef>
                <a:spcPts val="2300"/>
              </a:spcBef>
              <a:spcAft>
                <a:spcPts val="0"/>
              </a:spcAft>
              <a:buClr>
                <a:schemeClr val="dk1"/>
              </a:buClr>
              <a:buFont typeface="Arial"/>
              <a:buChar char="•"/>
              <a:defRPr/>
            </a:lvl3pPr>
            <a:lvl4pPr algn="l" rtl="0" marR="0" indent="-403859" marL="7680960">
              <a:lnSpc>
                <a:spcPct val="100000"/>
              </a:lnSpc>
              <a:spcBef>
                <a:spcPts val="1920"/>
              </a:spcBef>
              <a:spcAft>
                <a:spcPts val="0"/>
              </a:spcAft>
              <a:buClr>
                <a:schemeClr val="dk1"/>
              </a:buClr>
              <a:buFont typeface="Arial"/>
              <a:buChar char="–"/>
              <a:defRPr/>
            </a:lvl4pPr>
            <a:lvl5pPr algn="l" rtl="0" marR="0" indent="-401319" marL="9875520">
              <a:lnSpc>
                <a:spcPct val="100000"/>
              </a:lnSpc>
              <a:spcBef>
                <a:spcPts val="1920"/>
              </a:spcBef>
              <a:spcAft>
                <a:spcPts val="0"/>
              </a:spcAft>
              <a:buClr>
                <a:schemeClr val="dk1"/>
              </a:buClr>
              <a:buFont typeface="Arial"/>
              <a:buChar char="»"/>
              <a:defRPr/>
            </a:lvl5pPr>
            <a:lvl6pPr algn="l" rtl="0" marR="0" indent="-398780" marL="12070080">
              <a:lnSpc>
                <a:spcPct val="100000"/>
              </a:lnSpc>
              <a:spcBef>
                <a:spcPts val="1920"/>
              </a:spcBef>
              <a:spcAft>
                <a:spcPts val="0"/>
              </a:spcAft>
              <a:buClr>
                <a:schemeClr val="dk1"/>
              </a:buClr>
              <a:buFont typeface="Arial"/>
              <a:buChar char="•"/>
              <a:defRPr/>
            </a:lvl6pPr>
            <a:lvl7pPr algn="l" rtl="0" marR="0" indent="-408939" marL="14264639">
              <a:lnSpc>
                <a:spcPct val="100000"/>
              </a:lnSpc>
              <a:spcBef>
                <a:spcPts val="1920"/>
              </a:spcBef>
              <a:spcAft>
                <a:spcPts val="0"/>
              </a:spcAft>
              <a:buClr>
                <a:schemeClr val="dk1"/>
              </a:buClr>
              <a:buFont typeface="Arial"/>
              <a:buChar char="•"/>
              <a:defRPr/>
            </a:lvl7pPr>
            <a:lvl8pPr algn="l" rtl="0" marR="0" indent="-406400" marL="16459200">
              <a:lnSpc>
                <a:spcPct val="100000"/>
              </a:lnSpc>
              <a:spcBef>
                <a:spcPts val="1920"/>
              </a:spcBef>
              <a:spcAft>
                <a:spcPts val="0"/>
              </a:spcAft>
              <a:buClr>
                <a:schemeClr val="dk1"/>
              </a:buClr>
              <a:buFont typeface="Arial"/>
              <a:buChar char="•"/>
              <a:defRPr/>
            </a:lvl8pPr>
            <a:lvl9pPr algn="l" rtl="0" marR="0" indent="-403860" marL="18653760">
              <a:lnSpc>
                <a:spcPct val="100000"/>
              </a:lnSpc>
              <a:spcBef>
                <a:spcPts val="1920"/>
              </a:spcBef>
              <a:spcAft>
                <a:spcPts val="0"/>
              </a:spcAft>
              <a:buClr>
                <a:schemeClr val="dk1"/>
              </a:buClr>
              <a:buFont typeface="Arial"/>
              <a:buChar char="•"/>
              <a:defRPr/>
            </a:lvl9pPr>
          </a:lstStyle>
          <a:p/>
        </p:txBody>
      </p:sp>
      <p:sp>
        <p:nvSpPr>
          <p:cNvPr id="11" name="Shape 11"/>
          <p:cNvSpPr txBox="1"/>
          <p:nvPr>
            <p:ph idx="10" type="dt"/>
          </p:nvPr>
        </p:nvSpPr>
        <p:spPr>
          <a:xfrm>
            <a:off y="30510481" x="2194558"/>
            <a:ext cy="1752600" cx="10241279"/>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12" name="Shape 12"/>
          <p:cNvSpPr txBox="1"/>
          <p:nvPr>
            <p:ph idx="11" type="ftr"/>
          </p:nvPr>
        </p:nvSpPr>
        <p:spPr>
          <a:xfrm>
            <a:off y="30510481" x="14996159"/>
            <a:ext cy="1752600" cx="13898879"/>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10160" marL="2194560">
              <a:lnSpc>
                <a:spcPct val="100000"/>
              </a:lnSpc>
              <a:spcBef>
                <a:spcPts val="0"/>
              </a:spcBef>
              <a:spcAft>
                <a:spcPts val="0"/>
              </a:spcAft>
              <a:buClr>
                <a:srgbClr val="000000"/>
              </a:buClr>
              <a:buFont typeface="Arial"/>
              <a:buNone/>
              <a:defRPr/>
            </a:lvl2pPr>
            <a:lvl3pPr algn="l" rtl="0" marR="0" indent="-7620" marL="4389120">
              <a:lnSpc>
                <a:spcPct val="100000"/>
              </a:lnSpc>
              <a:spcBef>
                <a:spcPts val="0"/>
              </a:spcBef>
              <a:spcAft>
                <a:spcPts val="0"/>
              </a:spcAft>
              <a:buClr>
                <a:srgbClr val="000000"/>
              </a:buClr>
              <a:buFont typeface="Arial"/>
              <a:buNone/>
              <a:defRPr/>
            </a:lvl3pPr>
            <a:lvl4pPr algn="l" rtl="0" marR="0" indent="-5080" marL="6583680">
              <a:lnSpc>
                <a:spcPct val="100000"/>
              </a:lnSpc>
              <a:spcBef>
                <a:spcPts val="0"/>
              </a:spcBef>
              <a:spcAft>
                <a:spcPts val="0"/>
              </a:spcAft>
              <a:buClr>
                <a:srgbClr val="000000"/>
              </a:buClr>
              <a:buFont typeface="Arial"/>
              <a:buNone/>
              <a:defRPr/>
            </a:lvl4pPr>
            <a:lvl5pPr algn="l" rtl="0" marR="0" indent="-2540" marL="8778240">
              <a:lnSpc>
                <a:spcPct val="100000"/>
              </a:lnSpc>
              <a:spcBef>
                <a:spcPts val="0"/>
              </a:spcBef>
              <a:spcAft>
                <a:spcPts val="0"/>
              </a:spcAft>
              <a:buClr>
                <a:srgbClr val="000000"/>
              </a:buClr>
              <a:buFont typeface="Arial"/>
              <a:buNone/>
              <a:defRPr/>
            </a:lvl5pPr>
            <a:lvl6pPr algn="l" rtl="0" marR="0" indent="0" marL="10972800">
              <a:lnSpc>
                <a:spcPct val="100000"/>
              </a:lnSpc>
              <a:spcBef>
                <a:spcPts val="0"/>
              </a:spcBef>
              <a:spcAft>
                <a:spcPts val="0"/>
              </a:spcAft>
              <a:buClr>
                <a:srgbClr val="000000"/>
              </a:buClr>
              <a:buFont typeface="Arial"/>
              <a:buNone/>
              <a:defRPr/>
            </a:lvl6pPr>
            <a:lvl7pPr algn="l" rtl="0" marR="0" indent="-10160" marL="13167361">
              <a:lnSpc>
                <a:spcPct val="100000"/>
              </a:lnSpc>
              <a:spcBef>
                <a:spcPts val="0"/>
              </a:spcBef>
              <a:spcAft>
                <a:spcPts val="0"/>
              </a:spcAft>
              <a:buClr>
                <a:srgbClr val="000000"/>
              </a:buClr>
              <a:buFont typeface="Arial"/>
              <a:buNone/>
              <a:defRPr/>
            </a:lvl7pPr>
            <a:lvl8pPr algn="l" rtl="0" marR="0" indent="-7619" marL="15361920">
              <a:lnSpc>
                <a:spcPct val="100000"/>
              </a:lnSpc>
              <a:spcBef>
                <a:spcPts val="0"/>
              </a:spcBef>
              <a:spcAft>
                <a:spcPts val="0"/>
              </a:spcAft>
              <a:buClr>
                <a:srgbClr val="000000"/>
              </a:buClr>
              <a:buFont typeface="Arial"/>
              <a:buNone/>
              <a:defRPr/>
            </a:lvl8pPr>
            <a:lvl9pPr algn="l" rtl="0" marR="0" indent="-5080" marL="17556480">
              <a:lnSpc>
                <a:spcPct val="100000"/>
              </a:lnSpc>
              <a:spcBef>
                <a:spcPts val="0"/>
              </a:spcBef>
              <a:spcAft>
                <a:spcPts val="0"/>
              </a:spcAft>
              <a:buClr>
                <a:srgbClr val="000000"/>
              </a:buClr>
              <a:buFont typeface="Arial"/>
              <a:buNone/>
              <a:defRPr/>
            </a:lvl9pPr>
          </a:lstStyle>
          <a:p/>
        </p:txBody>
      </p:sp>
      <p:sp>
        <p:nvSpPr>
          <p:cNvPr id="13" name="Shape 13"/>
          <p:cNvSpPr txBox="1"/>
          <p:nvPr>
            <p:ph idx="12" type="sldNum"/>
          </p:nvPr>
        </p:nvSpPr>
        <p:spPr>
          <a:xfrm>
            <a:off y="30510481" x="31455359"/>
            <a:ext cy="1752600" cx="10241279"/>
          </a:xfrm>
          <a:prstGeom prst="rect">
            <a:avLst/>
          </a:prstGeom>
          <a:noFill/>
          <a:ln>
            <a:noFill/>
          </a:ln>
        </p:spPr>
        <p:txBody>
          <a:bodyPr bIns="219450" rIns="438900" lIns="438900" tIns="219450" anchor="ctr" anchorCtr="0">
            <a:noAutofit/>
          </a:bodyPr>
          <a:lstStyle>
            <a:lvl1pPr algn="r" rtl="0" marR="0" indent="0" marL="0">
              <a:lnSpc>
                <a:spcPct val="100000"/>
              </a:lnSpc>
              <a:spcBef>
                <a:spcPts val="0"/>
              </a:spcBef>
              <a:spcAft>
                <a:spcPts val="0"/>
              </a:spcAft>
              <a:buNone/>
              <a:defRPr strike="noStrike" u="none" b="0" cap="none" baseline="0" sz="5800" i="0">
                <a:solidFill>
                  <a:srgbClr val="888888"/>
                </a:solidFill>
                <a:latin typeface="Calibri"/>
                <a:ea typeface="Calibri"/>
                <a:cs typeface="Calibri"/>
                <a:sym typeface="Calibri"/>
                <a:rtl val="0"/>
              </a:defRPr>
            </a:lvl1pPr>
          </a:lstStyle>
          <a:p>
            <a:pPr lvl="0" indent="0" marL="0">
              <a:spcBef>
                <a:spcPts val="0"/>
              </a:spcBef>
              <a:buClr>
                <a:srgbClr val="888888"/>
              </a:buClr>
              <a:buSzPct val="25000"/>
              <a:buFont typeface="Calibri"/>
              <a:buNone/>
            </a:pPr>
            <a:fld id="{00000000-1234-1234-1234-123412341234}" type="slidenum">
              <a:rPr lang="en-US"/>
              <a:t>‹#›</a:t>
            </a:fld>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10"/><Relationship Target="../media/image00.gif" Type="http://schemas.openxmlformats.org/officeDocument/2006/relationships/image" Id="rId4"/><Relationship Target="../media/image03.png" Type="http://schemas.openxmlformats.org/officeDocument/2006/relationships/image" Id="rId3"/><Relationship Target="../media/image02.png" Type="http://schemas.openxmlformats.org/officeDocument/2006/relationships/image" Id="rId9"/><Relationship Target="../media/image06.png" Type="http://schemas.openxmlformats.org/officeDocument/2006/relationships/image" Id="rId6"/><Relationship Target="../media/image04.png" Type="http://schemas.openxmlformats.org/officeDocument/2006/relationships/image" Id="rId5"/><Relationship Target="../media/image05.png" Type="http://schemas.openxmlformats.org/officeDocument/2006/relationships/image" Id="rId8"/><Relationship Target="../media/image07.png" Type="http://schemas.openxmlformats.org/officeDocument/2006/relationships/image" Id="rId7"/></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y="0" x="0"/>
          <a:ext cy="0" cx="0"/>
          <a:chOff y="0" x="0"/>
          <a:chExt cy="0" cx="0"/>
        </a:xfrm>
      </p:grpSpPr>
      <p:sp>
        <p:nvSpPr>
          <p:cNvPr id="84" name="Shape 84"/>
          <p:cNvSpPr txBox="1"/>
          <p:nvPr/>
        </p:nvSpPr>
        <p:spPr>
          <a:xfrm>
            <a:off y="14436693" x="14935200"/>
            <a:ext cy="509670" cx="4890822"/>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2200" lang="en-US" i="0">
                <a:solidFill>
                  <a:schemeClr val="dk1"/>
                </a:solidFill>
                <a:latin typeface="Calibri"/>
                <a:ea typeface="Calibri"/>
                <a:cs typeface="Calibri"/>
                <a:sym typeface="Calibri"/>
                <a:rtl val="0"/>
              </a:rPr>
              <a:t>24 bit GeoColor Product</a:t>
            </a:r>
          </a:p>
        </p:txBody>
      </p:sp>
      <p:sp>
        <p:nvSpPr>
          <p:cNvPr id="85" name="Shape 85"/>
          <p:cNvSpPr/>
          <p:nvPr/>
        </p:nvSpPr>
        <p:spPr>
          <a:xfrm>
            <a:off y="971550" x="914400"/>
            <a:ext cy="5276848" cx="42062398"/>
          </a:xfrm>
          <a:prstGeom prst="rect">
            <a:avLst/>
          </a:prstGeom>
          <a:solidFill>
            <a:srgbClr val="21218A"/>
          </a:solidFill>
          <a:ln w="38100" cap="flat">
            <a:solidFill>
              <a:srgbClr val="21218A"/>
            </a:solidFill>
            <a:prstDash val="solid"/>
            <a:round/>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rgbClr val="000000"/>
              </a:solidFill>
              <a:latin typeface="Arial"/>
              <a:ea typeface="Arial"/>
              <a:cs typeface="Arial"/>
              <a:sym typeface="Arial"/>
              <a:rtl val="0"/>
            </a:endParaRPr>
          </a:p>
        </p:txBody>
      </p:sp>
      <p:sp>
        <p:nvSpPr>
          <p:cNvPr id="86" name="Shape 86"/>
          <p:cNvSpPr txBox="1"/>
          <p:nvPr/>
        </p:nvSpPr>
        <p:spPr>
          <a:xfrm>
            <a:off y="791016" x="914400"/>
            <a:ext cy="3416318" cx="42062398"/>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lt1"/>
              </a:buClr>
              <a:buSzPct val="25000"/>
              <a:buFont typeface="Calibri"/>
              <a:buNone/>
            </a:pPr>
            <a:r>
              <a:rPr strike="noStrike" u="none" b="1" cap="none" baseline="0" sz="7200" lang="en-US" i="0">
                <a:solidFill>
                  <a:schemeClr val="lt1"/>
                </a:solidFill>
                <a:latin typeface="Calibri"/>
                <a:ea typeface="Calibri"/>
                <a:cs typeface="Calibri"/>
                <a:sym typeface="Calibri"/>
                <a:rtl val="0"/>
              </a:rPr>
              <a:t>CIRA GOES and JPSS RGB Product Development Updates </a:t>
            </a:r>
            <a:br>
              <a:rPr strike="noStrike" u="none" b="1" cap="none" baseline="0" sz="7200" lang="en-US" i="0">
                <a:solidFill>
                  <a:schemeClr val="lt1"/>
                </a:solidFill>
                <a:latin typeface="Calibri"/>
                <a:ea typeface="Calibri"/>
                <a:cs typeface="Calibri"/>
                <a:sym typeface="Calibri"/>
                <a:rtl val="0"/>
              </a:rPr>
            </a:br>
            <a:r>
              <a:rPr strike="noStrike" u="none" b="1" cap="none" baseline="0" sz="7200" lang="en-US" i="0">
                <a:solidFill>
                  <a:schemeClr val="lt1"/>
                </a:solidFill>
                <a:latin typeface="Calibri"/>
                <a:ea typeface="Calibri"/>
                <a:cs typeface="Calibri"/>
                <a:sym typeface="Calibri"/>
                <a:rtl val="0"/>
              </a:rPr>
              <a:t>for AWIPS II D2D and NCP</a:t>
            </a:r>
          </a:p>
          <a:p>
            <a:pPr algn="ctr" rtl="0" lvl="0" marR="0" indent="0" marL="0">
              <a:lnSpc>
                <a:spcPct val="100000"/>
              </a:lnSpc>
              <a:spcBef>
                <a:spcPts val="0"/>
              </a:spcBef>
              <a:spcAft>
                <a:spcPts val="0"/>
              </a:spcAft>
              <a:buClr>
                <a:schemeClr val="dk1"/>
              </a:buClr>
              <a:buSzPct val="25000"/>
              <a:buFont typeface="Calibri"/>
              <a:buNone/>
            </a:pPr>
            <a:r>
              <a:rPr strike="noStrike" u="none" b="1" cap="none" baseline="0" sz="7200" lang="en-US" i="0">
                <a:solidFill>
                  <a:schemeClr val="dk1"/>
                </a:solidFill>
                <a:latin typeface="Calibri"/>
                <a:ea typeface="Calibri"/>
                <a:cs typeface="Calibri"/>
                <a:sym typeface="Calibri"/>
                <a:rtl val="0"/>
              </a:rPr>
              <a:t> </a:t>
            </a:r>
            <a:r>
              <a:rPr strike="noStrike" u="none" b="0" cap="none" baseline="0" sz="4400" lang="en-US" i="0">
                <a:solidFill>
                  <a:schemeClr val="lt1"/>
                </a:solidFill>
                <a:latin typeface="Arial"/>
                <a:ea typeface="Arial"/>
                <a:cs typeface="Arial"/>
                <a:sym typeface="Arial"/>
                <a:rtl val="0"/>
              </a:rPr>
              <a:t>Debra A. Molenar</a:t>
            </a:r>
            <a:r>
              <a:rPr strike="noStrike" u="none" b="0" cap="none" baseline="30000" sz="4400" lang="en-US" i="0">
                <a:solidFill>
                  <a:srgbClr val="FFFFFF"/>
                </a:solidFill>
                <a:latin typeface="Arial"/>
                <a:ea typeface="Arial"/>
                <a:cs typeface="Arial"/>
                <a:sym typeface="Arial"/>
                <a:rtl val="0"/>
              </a:rPr>
              <a:t>1</a:t>
            </a:r>
            <a:r>
              <a:rPr strike="noStrike" u="none" b="0" cap="none" baseline="0" sz="4400" lang="en-US" i="0">
                <a:solidFill>
                  <a:srgbClr val="FFFFFF"/>
                </a:solidFill>
                <a:latin typeface="Arial"/>
                <a:ea typeface="Arial"/>
                <a:cs typeface="Arial"/>
                <a:sym typeface="Arial"/>
                <a:rtl val="0"/>
              </a:rPr>
              <a:t>, </a:t>
            </a:r>
            <a:r>
              <a:rPr strike="noStrike" u="none" b="0" cap="none" baseline="0" sz="4400" lang="en-US" i="0">
                <a:solidFill>
                  <a:schemeClr val="lt1"/>
                </a:solidFill>
                <a:latin typeface="Arial"/>
                <a:ea typeface="Arial"/>
                <a:cs typeface="Arial"/>
                <a:sym typeface="Arial"/>
                <a:rtl val="0"/>
              </a:rPr>
              <a:t>Scott</a:t>
            </a:r>
            <a:r>
              <a:rPr strike="noStrike" u="none" b="0" cap="none" baseline="0" sz="4400" lang="en-US" i="0">
                <a:solidFill>
                  <a:srgbClr val="FFFFFF"/>
                </a:solidFill>
                <a:latin typeface="Arial"/>
                <a:ea typeface="Arial"/>
                <a:cs typeface="Arial"/>
                <a:sym typeface="Arial"/>
                <a:rtl val="0"/>
              </a:rPr>
              <a:t> P. Longmore</a:t>
            </a:r>
            <a:r>
              <a:rPr strike="noStrike" u="none" b="0" cap="none" baseline="30000" sz="4400" lang="en-US" i="0">
                <a:solidFill>
                  <a:srgbClr val="FFFFFF"/>
                </a:solidFill>
                <a:latin typeface="Arial"/>
                <a:ea typeface="Arial"/>
                <a:cs typeface="Arial"/>
                <a:sym typeface="Arial"/>
                <a:rtl val="0"/>
              </a:rPr>
              <a:t>2 </a:t>
            </a:r>
          </a:p>
        </p:txBody>
      </p:sp>
      <p:sp>
        <p:nvSpPr>
          <p:cNvPr id="87" name="Shape 87"/>
          <p:cNvSpPr txBox="1"/>
          <p:nvPr/>
        </p:nvSpPr>
        <p:spPr>
          <a:xfrm>
            <a:off y="6476998" x="914399"/>
            <a:ext cy="819983" cx="13468667"/>
          </a:xfrm>
          <a:prstGeom prst="rect">
            <a:avLst/>
          </a:prstGeom>
          <a:solidFill>
            <a:srgbClr val="21218A"/>
          </a:solidFill>
          <a:ln w="38100" cap="flat">
            <a:solidFill>
              <a:srgbClr val="21218A"/>
            </a:solidFill>
            <a:prstDash val="solid"/>
            <a:miter/>
            <a:headEnd w="med" len="med" type="none"/>
            <a:tailEnd w="med" len="med" type="none"/>
          </a:ln>
        </p:spPr>
        <p:txBody>
          <a:bodyPr bIns="91425" rIns="91425" lIns="91425" tIns="91425" anchor="t"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0" cap="none" baseline="0" sz="3600" lang="en-US" i="0">
                <a:solidFill>
                  <a:srgbClr val="FFFFFF"/>
                </a:solidFill>
                <a:latin typeface="Arial"/>
                <a:ea typeface="Arial"/>
                <a:cs typeface="Arial"/>
                <a:sym typeface="Arial"/>
                <a:rtl val="0"/>
              </a:rPr>
              <a:t>Introduction</a:t>
            </a:r>
          </a:p>
        </p:txBody>
      </p:sp>
      <p:sp>
        <p:nvSpPr>
          <p:cNvPr id="88" name="Shape 88"/>
          <p:cNvSpPr/>
          <p:nvPr/>
        </p:nvSpPr>
        <p:spPr>
          <a:xfrm>
            <a:off y="7162800" x="29338587"/>
            <a:ext cy="24624684" cx="13638210"/>
          </a:xfrm>
          <a:prstGeom prst="rect">
            <a:avLst/>
          </a:prstGeom>
          <a:noFill/>
          <a:ln w="38100" cap="flat">
            <a:solidFill>
              <a:srgbClr val="21218A"/>
            </a:solidFill>
            <a:prstDash val="solid"/>
            <a:miter/>
            <a:headEnd w="med" len="med" type="none"/>
            <a:tailEnd w="med" len="med" type="none"/>
          </a:ln>
        </p:spPr>
        <p:txBody>
          <a:bodyPr bIns="45700" rIns="91425" lIns="91425" tIns="45700" anchor="t" anchorCtr="0">
            <a:noAutofit/>
          </a:bodyPr>
          <a:lstStyle/>
          <a:p>
            <a:pPr algn="l" rtl="0" lvl="0" marR="0" indent="0" marL="0">
              <a:lnSpc>
                <a:spcPct val="130000"/>
              </a:lnSpc>
              <a:spcBef>
                <a:spcPts val="0"/>
              </a:spcBef>
              <a:spcAft>
                <a:spcPts val="0"/>
              </a:spcAft>
              <a:buClr>
                <a:schemeClr val="dk1"/>
              </a:buClr>
              <a:buFont typeface="Calibri"/>
              <a:buNone/>
            </a:pPr>
            <a:r>
              <a:t/>
            </a:r>
            <a:endParaRPr strike="noStrike" u="none" b="0" cap="none" baseline="0" sz="3600" i="0">
              <a:solidFill>
                <a:srgbClr val="000000"/>
              </a:solidFill>
              <a:latin typeface="Arial"/>
              <a:ea typeface="Arial"/>
              <a:cs typeface="Arial"/>
              <a:sym typeface="Arial"/>
              <a:rtl val="0"/>
            </a:endParaRPr>
          </a:p>
        </p:txBody>
      </p:sp>
      <p:pic>
        <p:nvPicPr>
          <p:cNvPr id="89" name="Shape 89"/>
          <p:cNvPicPr preferRelativeResize="0"/>
          <p:nvPr/>
        </p:nvPicPr>
        <p:blipFill rotWithShape="1">
          <a:blip r:embed="rId3">
            <a:alphaModFix/>
          </a:blip>
          <a:srcRect t="0" b="0" r="0" l="0"/>
          <a:stretch/>
        </p:blipFill>
        <p:spPr>
          <a:xfrm>
            <a:off y="3124200" x="1208529"/>
            <a:ext cy="2895600" cx="6259069"/>
          </a:xfrm>
          <a:prstGeom prst="rect">
            <a:avLst/>
          </a:prstGeom>
          <a:noFill/>
          <a:ln>
            <a:noFill/>
          </a:ln>
        </p:spPr>
      </p:pic>
      <p:pic>
        <p:nvPicPr>
          <p:cNvPr id="90" name="Shape 90"/>
          <p:cNvPicPr preferRelativeResize="0"/>
          <p:nvPr/>
        </p:nvPicPr>
        <p:blipFill rotWithShape="1">
          <a:blip r:embed="rId4">
            <a:alphaModFix/>
          </a:blip>
          <a:srcRect t="0" b="0" r="0" l="0"/>
          <a:stretch/>
        </p:blipFill>
        <p:spPr>
          <a:xfrm>
            <a:off y="2971800" x="40005000"/>
            <a:ext cy="2917536" cx="2903304"/>
          </a:xfrm>
          <a:prstGeom prst="rect">
            <a:avLst/>
          </a:prstGeom>
          <a:noFill/>
          <a:ln>
            <a:noFill/>
          </a:ln>
        </p:spPr>
      </p:pic>
      <p:sp>
        <p:nvSpPr>
          <p:cNvPr id="91" name="Shape 91"/>
          <p:cNvSpPr txBox="1"/>
          <p:nvPr/>
        </p:nvSpPr>
        <p:spPr>
          <a:xfrm>
            <a:off y="6477000" x="14859000"/>
            <a:ext cy="738664" cx="13868399"/>
          </a:xfrm>
          <a:prstGeom prst="rect">
            <a:avLst/>
          </a:prstGeom>
          <a:solidFill>
            <a:srgbClr val="21218A"/>
          </a:solidFill>
          <a:ln w="38100" cap="flat">
            <a:solidFill>
              <a:srgbClr val="21218A"/>
            </a:solidFill>
            <a:prstDash val="solid"/>
            <a:miter/>
            <a:headEnd w="med" len="med" type="none"/>
            <a:tailEnd w="med" len="med" type="none"/>
          </a:ln>
        </p:spPr>
        <p:txBody>
          <a:bodyPr bIns="91425" rIns="91425" lIns="91425" tIns="91425" anchor="t" anchorCtr="0">
            <a:noAutofit/>
          </a:bodyPr>
          <a:lstStyle/>
          <a:p>
            <a:pPr algn="ctr" rtl="0" lvl="0" marR="0" indent="0" marL="0">
              <a:lnSpc>
                <a:spcPct val="100000"/>
              </a:lnSpc>
              <a:spcBef>
                <a:spcPts val="0"/>
              </a:spcBef>
              <a:spcAft>
                <a:spcPts val="0"/>
              </a:spcAft>
              <a:buClr>
                <a:schemeClr val="lt1"/>
              </a:buClr>
              <a:buSzPct val="25000"/>
              <a:buFont typeface="Arial"/>
              <a:buNone/>
            </a:pPr>
            <a:r>
              <a:rPr strike="noStrike" u="none" b="0" cap="none" baseline="0" sz="3600" lang="en-US" i="0">
                <a:solidFill>
                  <a:schemeClr val="lt1"/>
                </a:solidFill>
                <a:latin typeface="Arial"/>
                <a:ea typeface="Arial"/>
                <a:cs typeface="Arial"/>
                <a:sym typeface="Arial"/>
                <a:rtl val="0"/>
              </a:rPr>
              <a:t>Artifacts in 8 bit AWIPS II GeoColor Product Due to Color Sampling</a:t>
            </a:r>
          </a:p>
        </p:txBody>
      </p:sp>
      <p:sp>
        <p:nvSpPr>
          <p:cNvPr id="92" name="Shape 92"/>
          <p:cNvSpPr txBox="1"/>
          <p:nvPr/>
        </p:nvSpPr>
        <p:spPr>
          <a:xfrm>
            <a:off y="15229201" x="889450"/>
            <a:ext cy="738664" cx="13493615"/>
          </a:xfrm>
          <a:prstGeom prst="rect">
            <a:avLst/>
          </a:prstGeom>
          <a:solidFill>
            <a:srgbClr val="21218A"/>
          </a:solidFill>
          <a:ln w="38100" cap="flat">
            <a:solidFill>
              <a:srgbClr val="21218A"/>
            </a:solidFill>
            <a:prstDash val="solid"/>
            <a:miter/>
            <a:headEnd w="med" len="med" type="none"/>
            <a:tailEnd w="med" len="med" type="none"/>
          </a:ln>
        </p:spPr>
        <p:txBody>
          <a:bodyPr bIns="91425" rIns="91425" lIns="91425" tIns="91425" anchor="t"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0" cap="none" baseline="0" sz="3200" lang="en-US" i="0">
                <a:solidFill>
                  <a:srgbClr val="FFFFFF"/>
                </a:solidFill>
                <a:latin typeface="Arial"/>
                <a:ea typeface="Arial"/>
                <a:cs typeface="Arial"/>
                <a:sym typeface="Arial"/>
                <a:rtl val="0"/>
              </a:rPr>
              <a:t>AWIPS II D2D Display of  8 bit GOES Sounder RGB Airmass Product</a:t>
            </a:r>
          </a:p>
        </p:txBody>
      </p:sp>
      <p:sp>
        <p:nvSpPr>
          <p:cNvPr id="93" name="Shape 93"/>
          <p:cNvSpPr txBox="1"/>
          <p:nvPr/>
        </p:nvSpPr>
        <p:spPr>
          <a:xfrm>
            <a:off y="4430567" x="8456450"/>
            <a:ext cy="1384995" cx="30527875"/>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lt1"/>
              </a:buClr>
              <a:buSzPct val="25000"/>
              <a:buFont typeface="Calibri"/>
              <a:buNone/>
            </a:pPr>
            <a:r>
              <a:rPr strike="noStrike" u="none" b="0" cap="none" baseline="30000" sz="2800" lang="en-US" i="0">
                <a:solidFill>
                  <a:schemeClr val="lt1"/>
                </a:solidFill>
                <a:latin typeface="Calibri"/>
                <a:ea typeface="Calibri"/>
                <a:cs typeface="Calibri"/>
                <a:sym typeface="Calibri"/>
                <a:rtl val="0"/>
              </a:rPr>
              <a:t>1</a:t>
            </a:r>
            <a:r>
              <a:rPr strike="noStrike" u="none" b="0" cap="none" baseline="0" sz="2800" lang="en-US" i="0">
                <a:solidFill>
                  <a:schemeClr val="lt1"/>
                </a:solidFill>
                <a:latin typeface="Calibri"/>
                <a:ea typeface="Calibri"/>
                <a:cs typeface="Calibri"/>
                <a:sym typeface="Calibri"/>
                <a:rtl val="0"/>
              </a:rPr>
              <a:t>National Oceanographic and Atmospheric Administration (NOAA)/National Environmental Satellite, Data, and Information Service (NESDIS)/ Satellite Applications and Research (StAR), Fort Collins, Colorado</a:t>
            </a:r>
          </a:p>
          <a:p>
            <a:pPr algn="l" rtl="0" lvl="0" marR="0" indent="0" marL="0">
              <a:lnSpc>
                <a:spcPct val="100000"/>
              </a:lnSpc>
              <a:spcBef>
                <a:spcPts val="0"/>
              </a:spcBef>
              <a:spcAft>
                <a:spcPts val="0"/>
              </a:spcAft>
              <a:buClr>
                <a:schemeClr val="lt1"/>
              </a:buClr>
              <a:buSzPct val="25000"/>
              <a:buFont typeface="Calibri"/>
              <a:buNone/>
            </a:pPr>
            <a:r>
              <a:rPr strike="noStrike" u="none" b="0" cap="none" baseline="30000" sz="2800" lang="en-US" i="0">
                <a:solidFill>
                  <a:schemeClr val="lt1"/>
                </a:solidFill>
                <a:latin typeface="Calibri"/>
                <a:ea typeface="Calibri"/>
                <a:cs typeface="Calibri"/>
                <a:sym typeface="Calibri"/>
                <a:rtl val="0"/>
              </a:rPr>
              <a:t>2</a:t>
            </a:r>
            <a:r>
              <a:rPr strike="noStrike" u="none" b="0" cap="none" baseline="0" sz="2800" lang="en-US" i="0">
                <a:solidFill>
                  <a:schemeClr val="lt1"/>
                </a:solidFill>
                <a:latin typeface="Calibri"/>
                <a:ea typeface="Calibri"/>
                <a:cs typeface="Calibri"/>
                <a:sym typeface="Calibri"/>
                <a:rtl val="0"/>
              </a:rPr>
              <a:t>Colorado State University (CSU)/ Cooperative Institute for Research in the Atmosphere (CIRA)/ Regional and Mesoscale Meteorology Branch (RAMMB), Fort Collins, Colorado</a:t>
            </a:r>
            <a:br>
              <a:rPr strike="noStrike" u="none" b="0" cap="none" baseline="0" sz="2800" lang="en-US" i="0">
                <a:solidFill>
                  <a:schemeClr val="lt1"/>
                </a:solidFill>
                <a:latin typeface="Calibri"/>
                <a:ea typeface="Calibri"/>
                <a:cs typeface="Calibri"/>
                <a:sym typeface="Calibri"/>
                <a:rtl val="0"/>
              </a:rPr>
            </a:br>
          </a:p>
        </p:txBody>
      </p:sp>
      <p:sp>
        <p:nvSpPr>
          <p:cNvPr id="94" name="Shape 94"/>
          <p:cNvSpPr txBox="1"/>
          <p:nvPr/>
        </p:nvSpPr>
        <p:spPr>
          <a:xfrm>
            <a:off y="5602451" x="34547175"/>
            <a:ext cy="666849" cx="8874303"/>
          </a:xfrm>
          <a:prstGeom prst="rect">
            <a:avLst/>
          </a:prstGeom>
          <a:noFill/>
          <a:ln>
            <a:noFill/>
          </a:ln>
        </p:spPr>
        <p:txBody>
          <a:bodyPr bIns="45700" rIns="91425" lIns="91425" tIns="45700" anchor="t" anchorCtr="0">
            <a:noAutofit/>
          </a:bodyPr>
          <a:lstStyle/>
          <a:p>
            <a:pPr algn="l" rtl="0" lvl="1" marR="0" indent="0" marL="0">
              <a:lnSpc>
                <a:spcPct val="100000"/>
              </a:lnSpc>
              <a:spcBef>
                <a:spcPts val="0"/>
              </a:spcBef>
              <a:spcAft>
                <a:spcPts val="0"/>
              </a:spcAft>
              <a:buClr>
                <a:schemeClr val="lt1"/>
              </a:buClr>
              <a:buSzPct val="25000"/>
              <a:buFont typeface="Calibri"/>
              <a:buNone/>
            </a:pPr>
            <a:r>
              <a:rPr strike="noStrike" u="none" b="0" cap="none" baseline="0" sz="2400" lang="en-US" i="0">
                <a:solidFill>
                  <a:schemeClr val="lt1"/>
                </a:solidFill>
                <a:latin typeface="Calibri"/>
                <a:ea typeface="Calibri"/>
                <a:cs typeface="Calibri"/>
                <a:sym typeface="Calibri"/>
                <a:rtl val="0"/>
              </a:rPr>
              <a:t>Sponsored by  GOES-R Proving Ground</a:t>
            </a:r>
          </a:p>
          <a:p>
            <a:pPr algn="l" rtl="0" lvl="1" marR="0" indent="0" marL="0">
              <a:lnSpc>
                <a:spcPct val="100000"/>
              </a:lnSpc>
              <a:spcBef>
                <a:spcPts val="0"/>
              </a:spcBef>
              <a:spcAft>
                <a:spcPts val="0"/>
              </a:spcAft>
              <a:buClr>
                <a:srgbClr val="000000"/>
              </a:buClr>
              <a:buFont typeface="Arial"/>
              <a:buNone/>
            </a:pPr>
            <a:r>
              <a:t/>
            </a:r>
            <a:endParaRPr strike="noStrike" u="none" b="0" cap="none" baseline="30000" sz="2000" i="0">
              <a:solidFill>
                <a:schemeClr val="lt1"/>
              </a:solidFill>
              <a:latin typeface="Calibri"/>
              <a:ea typeface="Calibri"/>
              <a:cs typeface="Calibri"/>
              <a:sym typeface="Calibri"/>
              <a:rtl val="0"/>
            </a:endParaRPr>
          </a:p>
        </p:txBody>
      </p:sp>
      <p:sp>
        <p:nvSpPr>
          <p:cNvPr id="95" name="Shape 95"/>
          <p:cNvSpPr txBox="1"/>
          <p:nvPr/>
        </p:nvSpPr>
        <p:spPr>
          <a:xfrm>
            <a:off y="32156400" x="33680400"/>
            <a:ext cy="1415772" cx="10210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Font typeface="Arial"/>
              <a:buNone/>
            </a:pPr>
            <a:r>
              <a:t/>
            </a:r>
            <a:endParaRPr strike="noStrike" u="none" b="0" cap="none" baseline="0" sz="8600" i="0">
              <a:solidFill>
                <a:schemeClr val="dk1"/>
              </a:solidFill>
              <a:latin typeface="Calibri"/>
              <a:ea typeface="Calibri"/>
              <a:cs typeface="Calibri"/>
              <a:sym typeface="Calibri"/>
              <a:rtl val="0"/>
            </a:endParaRPr>
          </a:p>
        </p:txBody>
      </p:sp>
      <p:pic>
        <p:nvPicPr>
          <p:cNvPr id="96" name="Shape 96"/>
          <p:cNvPicPr preferRelativeResize="0"/>
          <p:nvPr/>
        </p:nvPicPr>
        <p:blipFill rotWithShape="1">
          <a:blip r:embed="rId5">
            <a:alphaModFix/>
          </a:blip>
          <a:srcRect t="24804" b="22338" r="44533" l="34521"/>
          <a:stretch/>
        </p:blipFill>
        <p:spPr>
          <a:xfrm>
            <a:off y="7215664" x="14859000"/>
            <a:ext cy="7158581" cx="5181600"/>
          </a:xfrm>
          <a:prstGeom prst="rect">
            <a:avLst/>
          </a:prstGeom>
          <a:noFill/>
          <a:ln w="9525" cap="flat">
            <a:solidFill>
              <a:schemeClr val="accent1"/>
            </a:solidFill>
            <a:prstDash val="solid"/>
            <a:round/>
            <a:headEnd w="med" len="med" type="none"/>
            <a:tailEnd w="med" len="med" type="none"/>
          </a:ln>
        </p:spPr>
      </p:pic>
      <p:pic>
        <p:nvPicPr>
          <p:cNvPr id="97" name="Shape 97"/>
          <p:cNvPicPr preferRelativeResize="0"/>
          <p:nvPr/>
        </p:nvPicPr>
        <p:blipFill rotWithShape="1">
          <a:blip r:embed="rId6">
            <a:alphaModFix/>
          </a:blip>
          <a:srcRect t="25139" b="13875" r="50382" l="22500"/>
          <a:stretch/>
        </p:blipFill>
        <p:spPr>
          <a:xfrm>
            <a:off y="7215664" x="20040600"/>
            <a:ext cy="7158579" cx="5181600"/>
          </a:xfrm>
          <a:prstGeom prst="rect">
            <a:avLst/>
          </a:prstGeom>
          <a:noFill/>
          <a:ln w="9525" cap="flat">
            <a:solidFill>
              <a:schemeClr val="accent1"/>
            </a:solidFill>
            <a:prstDash val="solid"/>
            <a:round/>
            <a:headEnd w="med" len="med" type="none"/>
            <a:tailEnd w="med" len="med" type="none"/>
          </a:ln>
        </p:spPr>
      </p:pic>
      <p:sp>
        <p:nvSpPr>
          <p:cNvPr id="98" name="Shape 98"/>
          <p:cNvSpPr txBox="1"/>
          <p:nvPr/>
        </p:nvSpPr>
        <p:spPr>
          <a:xfrm>
            <a:off y="8415434" x="14935200"/>
            <a:ext cy="1785103" cx="2240886"/>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lt1"/>
              </a:buClr>
              <a:buSzPct val="25000"/>
              <a:buFont typeface="Calibri"/>
              <a:buNone/>
            </a:pPr>
            <a:r>
              <a:rPr strike="noStrike" u="none" b="1" cap="none" baseline="0" sz="2400" lang="en-US" i="0">
                <a:solidFill>
                  <a:schemeClr val="lt1"/>
                </a:solidFill>
                <a:latin typeface="Calibri"/>
                <a:ea typeface="Calibri"/>
                <a:cs typeface="Calibri"/>
                <a:sym typeface="Calibri"/>
                <a:rtl val="0"/>
              </a:rPr>
              <a:t>Low cloud/fog</a:t>
            </a:r>
          </a:p>
          <a:p>
            <a:pPr algn="l" rtl="0" lvl="0" marR="0" indent="0" marL="0">
              <a:lnSpc>
                <a:spcPct val="100000"/>
              </a:lnSpc>
              <a:spcBef>
                <a:spcPts val="0"/>
              </a:spcBef>
              <a:spcAft>
                <a:spcPts val="0"/>
              </a:spcAft>
              <a:buClr>
                <a:srgbClr val="000000"/>
              </a:buClr>
              <a:buFont typeface="Arial"/>
              <a:buNone/>
            </a:pPr>
            <a:r>
              <a:t/>
            </a:r>
            <a:endParaRPr strike="noStrike" u="none" b="0" cap="none" baseline="0" sz="8600" i="0">
              <a:solidFill>
                <a:schemeClr val="dk1"/>
              </a:solidFill>
              <a:latin typeface="Calibri"/>
              <a:ea typeface="Calibri"/>
              <a:cs typeface="Calibri"/>
              <a:sym typeface="Calibri"/>
              <a:rtl val="0"/>
            </a:endParaRPr>
          </a:p>
        </p:txBody>
      </p:sp>
      <p:cxnSp>
        <p:nvCxnSpPr>
          <p:cNvPr id="99" name="Shape 99"/>
          <p:cNvCxnSpPr/>
          <p:nvPr/>
        </p:nvCxnSpPr>
        <p:spPr>
          <a:xfrm rot="10800000">
            <a:off y="1752599" x="457200"/>
            <a:ext cy="228600" cx="0"/>
          </a:xfrm>
          <a:prstGeom prst="straightConnector1">
            <a:avLst/>
          </a:prstGeom>
          <a:noFill/>
          <a:ln w="15875" cap="flat">
            <a:solidFill>
              <a:schemeClr val="lt1"/>
            </a:solidFill>
            <a:prstDash val="solid"/>
            <a:round/>
            <a:headEnd w="med" len="med" type="none"/>
            <a:tailEnd w="lg" len="lg" type="stealth"/>
          </a:ln>
        </p:spPr>
      </p:cxnSp>
      <p:pic>
        <p:nvPicPr>
          <p:cNvPr id="100" name="Shape 100"/>
          <p:cNvPicPr preferRelativeResize="0"/>
          <p:nvPr/>
        </p:nvPicPr>
        <p:blipFill rotWithShape="1">
          <a:blip r:embed="rId6">
            <a:alphaModFix/>
          </a:blip>
          <a:srcRect t="13718" b="84125" r="44050" l="12941"/>
          <a:stretch/>
        </p:blipFill>
        <p:spPr>
          <a:xfrm>
            <a:off y="14329692" x="20040600"/>
            <a:ext cy="58994" cx="5181600"/>
          </a:xfrm>
          <a:prstGeom prst="rect">
            <a:avLst/>
          </a:prstGeom>
          <a:noFill/>
          <a:ln w="9525" cap="flat">
            <a:solidFill>
              <a:schemeClr val="accent1"/>
            </a:solidFill>
            <a:prstDash val="solid"/>
            <a:round/>
            <a:headEnd w="med" len="med" type="none"/>
            <a:tailEnd w="med" len="med" type="none"/>
          </a:ln>
        </p:spPr>
      </p:pic>
      <p:sp>
        <p:nvSpPr>
          <p:cNvPr id="101" name="Shape 101"/>
          <p:cNvSpPr txBox="1"/>
          <p:nvPr/>
        </p:nvSpPr>
        <p:spPr>
          <a:xfrm>
            <a:off y="8424978" x="20123810"/>
            <a:ext cy="1785103" cx="2240886"/>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lt1"/>
              </a:buClr>
              <a:buSzPct val="25000"/>
              <a:buFont typeface="Calibri"/>
              <a:buNone/>
            </a:pPr>
            <a:r>
              <a:rPr strike="noStrike" u="none" b="1" cap="none" baseline="0" sz="2400" lang="en-US" i="0">
                <a:solidFill>
                  <a:schemeClr val="lt1"/>
                </a:solidFill>
                <a:latin typeface="Calibri"/>
                <a:ea typeface="Calibri"/>
                <a:cs typeface="Calibri"/>
                <a:sym typeface="Calibri"/>
                <a:rtl val="0"/>
              </a:rPr>
              <a:t>Low cloud/fog</a:t>
            </a:r>
          </a:p>
          <a:p>
            <a:pPr algn="l" rtl="0" lvl="0" marR="0" indent="0" marL="0">
              <a:lnSpc>
                <a:spcPct val="100000"/>
              </a:lnSpc>
              <a:spcBef>
                <a:spcPts val="0"/>
              </a:spcBef>
              <a:spcAft>
                <a:spcPts val="0"/>
              </a:spcAft>
              <a:buClr>
                <a:srgbClr val="000000"/>
              </a:buClr>
              <a:buFont typeface="Arial"/>
              <a:buNone/>
            </a:pPr>
            <a:r>
              <a:t/>
            </a:r>
            <a:endParaRPr strike="noStrike" u="none" b="0" cap="none" baseline="0" sz="8600" i="0">
              <a:solidFill>
                <a:schemeClr val="dk1"/>
              </a:solidFill>
              <a:latin typeface="Calibri"/>
              <a:ea typeface="Calibri"/>
              <a:cs typeface="Calibri"/>
              <a:sym typeface="Calibri"/>
              <a:rtl val="0"/>
            </a:endParaRPr>
          </a:p>
        </p:txBody>
      </p:sp>
      <p:sp>
        <p:nvSpPr>
          <p:cNvPr id="102" name="Shape 102"/>
          <p:cNvSpPr txBox="1"/>
          <p:nvPr/>
        </p:nvSpPr>
        <p:spPr>
          <a:xfrm>
            <a:off y="14436693" x="19469096"/>
            <a:ext cy="461664" cx="5791201"/>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2400" lang="en-US" i="0">
                <a:solidFill>
                  <a:schemeClr val="dk1"/>
                </a:solidFill>
                <a:latin typeface="Calibri"/>
                <a:ea typeface="Calibri"/>
                <a:cs typeface="Calibri"/>
                <a:sym typeface="Calibri"/>
                <a:rtl val="0"/>
              </a:rPr>
              <a:t> </a:t>
            </a:r>
            <a:r>
              <a:rPr strike="noStrike" u="none" b="0" cap="none" baseline="0" sz="2200" lang="en-US" i="0">
                <a:solidFill>
                  <a:schemeClr val="dk1"/>
                </a:solidFill>
                <a:latin typeface="Calibri"/>
                <a:ea typeface="Calibri"/>
                <a:cs typeface="Calibri"/>
                <a:sym typeface="Calibri"/>
                <a:rtl val="0"/>
              </a:rPr>
              <a:t>8 bit AWIPS II GeoColor Product</a:t>
            </a:r>
          </a:p>
        </p:txBody>
      </p:sp>
      <p:cxnSp>
        <p:nvCxnSpPr>
          <p:cNvPr id="103" name="Shape 103"/>
          <p:cNvCxnSpPr/>
          <p:nvPr/>
        </p:nvCxnSpPr>
        <p:spPr>
          <a:xfrm rot="10800000">
            <a:off y="7978539" x="15255240"/>
            <a:ext cy="472128" cx="0"/>
          </a:xfrm>
          <a:prstGeom prst="straightConnector1">
            <a:avLst/>
          </a:prstGeom>
          <a:noFill/>
          <a:ln w="15875" cap="flat">
            <a:solidFill>
              <a:schemeClr val="lt1"/>
            </a:solidFill>
            <a:prstDash val="solid"/>
            <a:round/>
            <a:headEnd w="med" len="med" type="none"/>
            <a:tailEnd w="lg" len="lg" type="stealth"/>
          </a:ln>
        </p:spPr>
      </p:cxnSp>
      <p:cxnSp>
        <p:nvCxnSpPr>
          <p:cNvPr id="104" name="Shape 104"/>
          <p:cNvCxnSpPr/>
          <p:nvPr/>
        </p:nvCxnSpPr>
        <p:spPr>
          <a:xfrm rot="10800000">
            <a:off y="7964946" x="20421600"/>
            <a:ext cy="472128" cx="0"/>
          </a:xfrm>
          <a:prstGeom prst="straightConnector1">
            <a:avLst/>
          </a:prstGeom>
          <a:noFill/>
          <a:ln w="15875" cap="flat">
            <a:solidFill>
              <a:schemeClr val="lt1"/>
            </a:solidFill>
            <a:prstDash val="solid"/>
            <a:round/>
            <a:headEnd w="med" len="med" type="none"/>
            <a:tailEnd w="lg" len="lg" type="stealth"/>
          </a:ln>
        </p:spPr>
      </p:cxnSp>
      <p:pic>
        <p:nvPicPr>
          <p:cNvPr id="105" name="Shape 105"/>
          <p:cNvPicPr preferRelativeResize="0"/>
          <p:nvPr/>
        </p:nvPicPr>
        <p:blipFill rotWithShape="1">
          <a:blip r:embed="rId6">
            <a:alphaModFix/>
          </a:blip>
          <a:srcRect t="52932" b="30392" r="52006" l="37914"/>
          <a:stretch/>
        </p:blipFill>
        <p:spPr>
          <a:xfrm>
            <a:off y="8942313" x="25222198"/>
            <a:ext cy="3987410" cx="3505200"/>
          </a:xfrm>
          <a:prstGeom prst="rect">
            <a:avLst/>
          </a:prstGeom>
          <a:noFill/>
          <a:ln w="9525" cap="flat">
            <a:solidFill>
              <a:srgbClr val="0066CC"/>
            </a:solidFill>
            <a:prstDash val="solid"/>
            <a:round/>
            <a:headEnd w="med" len="med" type="none"/>
            <a:tailEnd w="med" len="med" type="none"/>
          </a:ln>
        </p:spPr>
      </p:pic>
      <p:sp>
        <p:nvSpPr>
          <p:cNvPr id="106" name="Shape 106"/>
          <p:cNvSpPr/>
          <p:nvPr/>
        </p:nvSpPr>
        <p:spPr>
          <a:xfrm>
            <a:off y="10668000" x="23088600"/>
            <a:ext cy="1752600" cx="1752600"/>
          </a:xfrm>
          <a:prstGeom prst="rect">
            <a:avLst/>
          </a:prstGeom>
          <a:noFill/>
          <a:ln w="1587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8600" i="0">
              <a:solidFill>
                <a:schemeClr val="lt1"/>
              </a:solidFill>
              <a:latin typeface="Calibri"/>
              <a:ea typeface="Calibri"/>
              <a:cs typeface="Calibri"/>
              <a:sym typeface="Calibri"/>
              <a:rtl val="0"/>
            </a:endParaRPr>
          </a:p>
        </p:txBody>
      </p:sp>
      <p:cxnSp>
        <p:nvCxnSpPr>
          <p:cNvPr id="107" name="Shape 107"/>
          <p:cNvCxnSpPr/>
          <p:nvPr/>
        </p:nvCxnSpPr>
        <p:spPr>
          <a:xfrm rot="10800000" flipH="1">
            <a:off y="8942312" x="23088600"/>
            <a:ext cy="1725688" cx="2133598"/>
          </a:xfrm>
          <a:prstGeom prst="straightConnector1">
            <a:avLst/>
          </a:prstGeom>
          <a:noFill/>
          <a:ln w="15875" cap="flat">
            <a:solidFill>
              <a:srgbClr val="4A7DBB"/>
            </a:solidFill>
            <a:prstDash val="solid"/>
            <a:round/>
            <a:headEnd w="med" len="med" type="none"/>
            <a:tailEnd w="lg" len="lg" type="triangle"/>
          </a:ln>
        </p:spPr>
      </p:cxnSp>
      <p:cxnSp>
        <p:nvCxnSpPr>
          <p:cNvPr id="108" name="Shape 108"/>
          <p:cNvCxnSpPr/>
          <p:nvPr/>
        </p:nvCxnSpPr>
        <p:spPr>
          <a:xfrm rot="10800000" flipH="1">
            <a:off y="8942313" x="24841200"/>
            <a:ext cy="1725688" cx="3848099"/>
          </a:xfrm>
          <a:prstGeom prst="straightConnector1">
            <a:avLst/>
          </a:prstGeom>
          <a:noFill/>
          <a:ln w="9525" cap="flat">
            <a:solidFill>
              <a:srgbClr val="4A7DBB"/>
            </a:solidFill>
            <a:prstDash val="solid"/>
            <a:round/>
            <a:headEnd w="med" len="med" type="none"/>
            <a:tailEnd w="lg" len="lg" type="triangle"/>
          </a:ln>
        </p:spPr>
      </p:cxnSp>
      <p:cxnSp>
        <p:nvCxnSpPr>
          <p:cNvPr id="109" name="Shape 109"/>
          <p:cNvCxnSpPr/>
          <p:nvPr/>
        </p:nvCxnSpPr>
        <p:spPr>
          <a:xfrm>
            <a:off y="12420600" x="24841200"/>
            <a:ext cy="509123" cx="3886200"/>
          </a:xfrm>
          <a:prstGeom prst="straightConnector1">
            <a:avLst/>
          </a:prstGeom>
          <a:noFill/>
          <a:ln w="9525" cap="flat">
            <a:solidFill>
              <a:srgbClr val="4A7DBB"/>
            </a:solidFill>
            <a:prstDash val="solid"/>
            <a:round/>
            <a:headEnd w="med" len="med" type="none"/>
            <a:tailEnd w="lg" len="lg" type="triangle"/>
          </a:ln>
        </p:spPr>
      </p:cxnSp>
      <p:cxnSp>
        <p:nvCxnSpPr>
          <p:cNvPr id="110" name="Shape 110"/>
          <p:cNvCxnSpPr/>
          <p:nvPr/>
        </p:nvCxnSpPr>
        <p:spPr>
          <a:xfrm>
            <a:off y="12420600" x="23088600"/>
            <a:ext cy="509123" cx="2133599"/>
          </a:xfrm>
          <a:prstGeom prst="straightConnector1">
            <a:avLst/>
          </a:prstGeom>
          <a:noFill/>
          <a:ln w="15875" cap="flat">
            <a:solidFill>
              <a:srgbClr val="4A7DBB"/>
            </a:solidFill>
            <a:prstDash val="solid"/>
            <a:round/>
            <a:headEnd w="med" len="med" type="none"/>
            <a:tailEnd w="lg" len="lg" type="triangle"/>
          </a:ln>
        </p:spPr>
      </p:cxnSp>
      <p:sp>
        <p:nvSpPr>
          <p:cNvPr id="111" name="Shape 111"/>
          <p:cNvSpPr/>
          <p:nvPr/>
        </p:nvSpPr>
        <p:spPr>
          <a:xfrm>
            <a:off y="13720568" x="25260298"/>
            <a:ext cy="1107994" cx="3372161"/>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2200" lang="en-US" i="0">
                <a:solidFill>
                  <a:schemeClr val="dk1"/>
                </a:solidFill>
                <a:latin typeface="Calibri"/>
                <a:ea typeface="Calibri"/>
                <a:cs typeface="Calibri"/>
                <a:sym typeface="Calibri"/>
                <a:rtl val="0"/>
              </a:rPr>
              <a:t>Artifact of color limitations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2200" lang="en-US" i="0">
                <a:solidFill>
                  <a:schemeClr val="dk1"/>
                </a:solidFill>
                <a:latin typeface="Calibri"/>
                <a:ea typeface="Calibri"/>
                <a:cs typeface="Calibri"/>
                <a:sym typeface="Calibri"/>
                <a:rtl val="0"/>
              </a:rPr>
              <a:t>showing  low clouds/fog </a:t>
            </a:r>
          </a:p>
          <a:p>
            <a:pPr algn="l" rtl="0" lvl="0" marR="0" indent="0" marL="0">
              <a:lnSpc>
                <a:spcPct val="100000"/>
              </a:lnSpc>
              <a:spcBef>
                <a:spcPts val="0"/>
              </a:spcBef>
              <a:spcAft>
                <a:spcPts val="0"/>
              </a:spcAft>
              <a:buClr>
                <a:schemeClr val="dk1"/>
              </a:buClr>
              <a:buSzPct val="25000"/>
              <a:buFont typeface="Calibri"/>
              <a:buNone/>
            </a:pPr>
            <a:r>
              <a:rPr strike="noStrike" u="none" b="0" cap="none" baseline="0" sz="2200" lang="en-US" i="0">
                <a:solidFill>
                  <a:schemeClr val="dk1"/>
                </a:solidFill>
                <a:latin typeface="Calibri"/>
                <a:ea typeface="Calibri"/>
                <a:cs typeface="Calibri"/>
                <a:sym typeface="Calibri"/>
                <a:rtl val="0"/>
              </a:rPr>
              <a:t>where none exists</a:t>
            </a:r>
          </a:p>
        </p:txBody>
      </p:sp>
      <p:sp>
        <p:nvSpPr>
          <p:cNvPr id="112" name="Shape 112"/>
          <p:cNvSpPr txBox="1"/>
          <p:nvPr/>
        </p:nvSpPr>
        <p:spPr>
          <a:xfrm>
            <a:off y="96625" x="98946"/>
            <a:ext cy="646199" cx="36576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Cambria"/>
              <a:buNone/>
            </a:pPr>
            <a:r>
              <a:rPr strike="noStrike" u="none" b="1" cap="none" baseline="0" sz="3600" lang="en-US" i="0">
                <a:solidFill>
                  <a:schemeClr val="dk1"/>
                </a:solidFill>
                <a:latin typeface="Cambria"/>
                <a:ea typeface="Cambria"/>
                <a:cs typeface="Cambria"/>
                <a:sym typeface="Cambria"/>
                <a:rtl val="0"/>
              </a:rPr>
              <a:t>#37</a:t>
            </a:r>
          </a:p>
        </p:txBody>
      </p:sp>
      <p:pic>
        <p:nvPicPr>
          <p:cNvPr id="113" name="Shape 113"/>
          <p:cNvPicPr preferRelativeResize="0"/>
          <p:nvPr/>
        </p:nvPicPr>
        <p:blipFill rotWithShape="1">
          <a:blip r:embed="rId7">
            <a:alphaModFix/>
          </a:blip>
          <a:srcRect t="28721" b="8383" r="13519" l="21638"/>
          <a:stretch/>
        </p:blipFill>
        <p:spPr>
          <a:xfrm>
            <a:off y="15931809" x="889450"/>
            <a:ext cy="8725330" cx="13493615"/>
          </a:xfrm>
          <a:prstGeom prst="rect">
            <a:avLst/>
          </a:prstGeom>
          <a:noFill/>
          <a:ln w="38100" cap="flat">
            <a:solidFill>
              <a:srgbClr val="21218A"/>
            </a:solidFill>
            <a:prstDash val="solid"/>
            <a:round/>
            <a:headEnd w="med" len="med" type="none"/>
            <a:tailEnd w="med" len="med" type="none"/>
          </a:ln>
        </p:spPr>
      </p:pic>
      <p:sp>
        <p:nvSpPr>
          <p:cNvPr id="114" name="Shape 114"/>
          <p:cNvSpPr txBox="1"/>
          <p:nvPr/>
        </p:nvSpPr>
        <p:spPr>
          <a:xfrm>
            <a:off y="24029276" x="8871715"/>
            <a:ext cy="627864" cx="5511350"/>
          </a:xfrm>
          <a:prstGeom prst="rect">
            <a:avLst/>
          </a:prstGeom>
          <a:solidFill>
            <a:schemeClr val="dk1"/>
          </a:solidFill>
          <a:ln>
            <a:noFill/>
          </a:ln>
        </p:spPr>
        <p:txBody>
          <a:bodyPr bIns="219450" rIns="438900" lIns="438900" tIns="219450" anchor="t" anchorCtr="0">
            <a:noAutofit/>
          </a:bodyPr>
          <a:lstStyle/>
          <a:p>
            <a:pPr algn="l" rtl="0" lvl="0" marR="0" indent="0" marL="0">
              <a:lnSpc>
                <a:spcPct val="100000"/>
              </a:lnSpc>
              <a:spcBef>
                <a:spcPts val="0"/>
              </a:spcBef>
              <a:spcAft>
                <a:spcPts val="0"/>
              </a:spcAft>
              <a:buClr>
                <a:schemeClr val="lt1"/>
              </a:buClr>
              <a:buSzPct val="25000"/>
              <a:buFont typeface="Arial"/>
              <a:buNone/>
            </a:pPr>
            <a:r>
              <a:rPr strike="noStrike" u="none" b="0" cap="none" baseline="0" sz="1200" lang="en-US" i="0">
                <a:solidFill>
                  <a:schemeClr val="lt1"/>
                </a:solidFill>
                <a:latin typeface="Arial"/>
                <a:ea typeface="Arial"/>
                <a:cs typeface="Arial"/>
                <a:sym typeface="Arial"/>
                <a:rtl val="0"/>
              </a:rPr>
              <a:t>CIRA /SPoRT GOES Sounder Air Mass Sun 14:01Z 22-Sep-13</a:t>
            </a:r>
          </a:p>
        </p:txBody>
      </p:sp>
      <p:sp>
        <p:nvSpPr>
          <p:cNvPr id="115" name="Shape 115"/>
          <p:cNvSpPr txBox="1"/>
          <p:nvPr/>
        </p:nvSpPr>
        <p:spPr>
          <a:xfrm>
            <a:off y="15193145" x="14895829"/>
            <a:ext cy="738664" cx="13887448"/>
          </a:xfrm>
          <a:prstGeom prst="rect">
            <a:avLst/>
          </a:prstGeom>
          <a:solidFill>
            <a:srgbClr val="21218A"/>
          </a:solidFill>
          <a:ln w="38100" cap="flat">
            <a:solidFill>
              <a:srgbClr val="21218A"/>
            </a:solidFill>
            <a:prstDash val="solid"/>
            <a:miter/>
            <a:headEnd w="med" len="med" type="none"/>
            <a:tailEnd w="med" len="med" type="none"/>
          </a:ln>
        </p:spPr>
        <p:txBody>
          <a:bodyPr bIns="91425" rIns="91425" lIns="91425" tIns="91425" anchor="t"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0" cap="none" baseline="0" sz="3200" lang="en-US" i="0">
                <a:solidFill>
                  <a:srgbClr val="FFFFFF"/>
                </a:solidFill>
                <a:latin typeface="Arial"/>
                <a:ea typeface="Arial"/>
                <a:cs typeface="Arial"/>
                <a:sym typeface="Arial"/>
                <a:rtl val="0"/>
              </a:rPr>
              <a:t>AWIPS II D2D Display of  24 bit GOES Sounder RGB Airmass Product</a:t>
            </a:r>
          </a:p>
        </p:txBody>
      </p:sp>
      <p:pic>
        <p:nvPicPr>
          <p:cNvPr id="116" name="Shape 116"/>
          <p:cNvPicPr preferRelativeResize="0"/>
          <p:nvPr/>
        </p:nvPicPr>
        <p:blipFill rotWithShape="1">
          <a:blip r:embed="rId8">
            <a:alphaModFix/>
          </a:blip>
          <a:srcRect t="0" b="0" r="0" l="0"/>
          <a:stretch/>
        </p:blipFill>
        <p:spPr>
          <a:xfrm>
            <a:off y="15967865" x="14895829"/>
            <a:ext cy="8699930" cx="13887449"/>
          </a:xfrm>
          <a:prstGeom prst="rect">
            <a:avLst/>
          </a:prstGeom>
          <a:noFill/>
          <a:ln w="38100" cap="flat">
            <a:solidFill>
              <a:srgbClr val="21218A"/>
            </a:solidFill>
            <a:prstDash val="solid"/>
            <a:round/>
            <a:headEnd w="med" len="med" type="none"/>
            <a:tailEnd w="med" len="med" type="none"/>
          </a:ln>
        </p:spPr>
      </p:pic>
      <p:sp>
        <p:nvSpPr>
          <p:cNvPr id="117" name="Shape 117"/>
          <p:cNvSpPr txBox="1"/>
          <p:nvPr/>
        </p:nvSpPr>
        <p:spPr>
          <a:xfrm>
            <a:off y="24029276" x="23554209"/>
            <a:ext cy="627864" cx="5229069"/>
          </a:xfrm>
          <a:prstGeom prst="rect">
            <a:avLst/>
          </a:prstGeom>
          <a:solidFill>
            <a:schemeClr val="dk1"/>
          </a:solidFill>
          <a:ln>
            <a:noFill/>
          </a:ln>
        </p:spPr>
        <p:txBody>
          <a:bodyPr bIns="219450" rIns="438900" lIns="438900" tIns="219450" anchor="t" anchorCtr="0">
            <a:noAutofit/>
          </a:bodyPr>
          <a:lstStyle/>
          <a:p>
            <a:pPr algn="l" rtl="0" lvl="0" marR="0" indent="0" marL="0">
              <a:lnSpc>
                <a:spcPct val="100000"/>
              </a:lnSpc>
              <a:spcBef>
                <a:spcPts val="0"/>
              </a:spcBef>
              <a:spcAft>
                <a:spcPts val="0"/>
              </a:spcAft>
              <a:buClr>
                <a:schemeClr val="lt1"/>
              </a:buClr>
              <a:buSzPct val="25000"/>
              <a:buFont typeface="Arial"/>
              <a:buNone/>
            </a:pPr>
            <a:r>
              <a:rPr strike="noStrike" u="none" b="0" cap="none" baseline="0" sz="1200" lang="en-US" i="0">
                <a:solidFill>
                  <a:schemeClr val="lt1"/>
                </a:solidFill>
                <a:latin typeface="Arial"/>
                <a:ea typeface="Arial"/>
                <a:cs typeface="Arial"/>
                <a:sym typeface="Arial"/>
                <a:rtl val="0"/>
              </a:rPr>
              <a:t>CIRA /SPoRT GOES Sounder Air Mass Sun 14:01Z 22-Sep-13</a:t>
            </a:r>
          </a:p>
        </p:txBody>
      </p:sp>
      <p:sp>
        <p:nvSpPr>
          <p:cNvPr id="118" name="Shape 118"/>
          <p:cNvSpPr txBox="1"/>
          <p:nvPr/>
        </p:nvSpPr>
        <p:spPr>
          <a:xfrm>
            <a:off y="6477000" x="29337000"/>
            <a:ext cy="738664" cx="13638210"/>
          </a:xfrm>
          <a:prstGeom prst="rect">
            <a:avLst/>
          </a:prstGeom>
          <a:solidFill>
            <a:srgbClr val="21218A"/>
          </a:solidFill>
          <a:ln w="38100" cap="flat">
            <a:solidFill>
              <a:srgbClr val="21218A"/>
            </a:solidFill>
            <a:prstDash val="solid"/>
            <a:miter/>
            <a:headEnd w="med" len="med" type="none"/>
            <a:tailEnd w="med" len="med" type="none"/>
          </a:ln>
        </p:spPr>
        <p:txBody>
          <a:bodyPr bIns="91425" rIns="91425" lIns="91425" tIns="91425" anchor="t"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0" cap="none" baseline="0" sz="3600" lang="en-US" i="0">
                <a:solidFill>
                  <a:schemeClr val="lt1"/>
                </a:solidFill>
                <a:latin typeface="Arial"/>
                <a:ea typeface="Arial"/>
                <a:cs typeface="Arial"/>
                <a:sym typeface="Arial"/>
                <a:rtl val="0"/>
              </a:rPr>
              <a:t>AWIPS II Current D2D Satellite RGB Visualization Implementation</a:t>
            </a:r>
          </a:p>
        </p:txBody>
      </p:sp>
      <p:pic>
        <p:nvPicPr>
          <p:cNvPr id="119" name="Shape 119"/>
          <p:cNvPicPr preferRelativeResize="0"/>
          <p:nvPr/>
        </p:nvPicPr>
        <p:blipFill rotWithShape="1">
          <a:blip r:embed="rId9">
            <a:alphaModFix/>
          </a:blip>
          <a:srcRect t="0" b="0" r="0" l="0"/>
          <a:stretch/>
        </p:blipFill>
        <p:spPr>
          <a:xfrm>
            <a:off y="7446795" x="29490987"/>
            <a:ext cy="6882896" cx="13638213"/>
          </a:xfrm>
          <a:prstGeom prst="rect">
            <a:avLst/>
          </a:prstGeom>
          <a:noFill/>
          <a:ln>
            <a:noFill/>
          </a:ln>
        </p:spPr>
      </p:pic>
      <p:sp>
        <p:nvSpPr>
          <p:cNvPr id="120" name="Shape 120"/>
          <p:cNvSpPr/>
          <p:nvPr/>
        </p:nvSpPr>
        <p:spPr>
          <a:xfrm>
            <a:off y="10954771" x="29489400"/>
            <a:ext cy="3046988" cx="10134600"/>
          </a:xfrm>
          <a:prstGeom prst="rect">
            <a:avLst/>
          </a:prstGeom>
          <a:solidFill>
            <a:schemeClr val="lt1"/>
          </a:solidFill>
          <a:ln w="12700" cap="flat">
            <a:solidFill>
              <a:schemeClr val="dk1"/>
            </a:solidFill>
            <a:prstDash val="solid"/>
            <a:round/>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SzPct val="100000"/>
              <a:buFont typeface="Arial"/>
              <a:buChar char="•"/>
            </a:pPr>
            <a:r>
              <a:rPr strike="noStrike" u="none" b="0" cap="none" baseline="0" sz="2400" lang="en-US" i="0">
                <a:solidFill>
                  <a:srgbClr val="000000"/>
                </a:solidFill>
                <a:latin typeface="Arial"/>
                <a:ea typeface="Arial"/>
                <a:cs typeface="Arial"/>
                <a:sym typeface="Arial"/>
                <a:rtl val="0"/>
              </a:rPr>
              <a:t> D2D RGB 24bit True Color implementation:</a:t>
            </a:r>
          </a:p>
          <a:p>
            <a:pPr algn="l" rtl="0" lvl="2" marR="0" indent="-342900" marL="698500">
              <a:lnSpc>
                <a:spcPct val="100000"/>
              </a:lnSpc>
              <a:spcBef>
                <a:spcPts val="0"/>
              </a:spcBef>
              <a:spcAft>
                <a:spcPts val="0"/>
              </a:spcAft>
              <a:buClr>
                <a:srgbClr val="0000CC"/>
              </a:buClr>
              <a:buSzPct val="100000"/>
              <a:buFont typeface="Noto Symbol"/>
              <a:buChar char="▪"/>
            </a:pPr>
            <a:r>
              <a:rPr strike="noStrike" u="none" b="0" cap="none" baseline="0" sz="2400" lang="en-US" i="0">
                <a:solidFill>
                  <a:srgbClr val="000000"/>
                </a:solidFill>
                <a:latin typeface="Arial"/>
                <a:ea typeface="Arial"/>
                <a:cs typeface="Arial"/>
                <a:sym typeface="Arial"/>
                <a:rtl val="0"/>
              </a:rPr>
              <a:t>TrueColorResourceGroup class (not shown)</a:t>
            </a:r>
          </a:p>
          <a:p>
            <a:pPr algn="l" rtl="0" lvl="2" marR="0" indent="-342900" marL="698500">
              <a:lnSpc>
                <a:spcPct val="100000"/>
              </a:lnSpc>
              <a:spcBef>
                <a:spcPts val="0"/>
              </a:spcBef>
              <a:spcAft>
                <a:spcPts val="0"/>
              </a:spcAft>
              <a:buClr>
                <a:srgbClr val="0000CC"/>
              </a:buClr>
              <a:buSzPct val="100000"/>
              <a:buFont typeface="Noto Symbol"/>
              <a:buChar char="▪"/>
            </a:pPr>
            <a:r>
              <a:rPr strike="noStrike" u="none" b="0" cap="none" baseline="0" sz="2400" lang="en-US" i="0">
                <a:solidFill>
                  <a:srgbClr val="000000"/>
                </a:solidFill>
                <a:latin typeface="Arial"/>
                <a:ea typeface="Arial"/>
                <a:cs typeface="Arial"/>
                <a:sym typeface="Arial"/>
                <a:rtl val="0"/>
              </a:rPr>
              <a:t>Extends base AWIPS II visualization AbstractVizResource class</a:t>
            </a:r>
          </a:p>
          <a:p>
            <a:pPr algn="l" rtl="0" lvl="2" marR="0" indent="-228600" marL="584200">
              <a:lnSpc>
                <a:spcPct val="100000"/>
              </a:lnSpc>
              <a:spcBef>
                <a:spcPts val="0"/>
              </a:spcBef>
              <a:spcAft>
                <a:spcPts val="0"/>
              </a:spcAft>
              <a:buClr>
                <a:srgbClr val="000000"/>
              </a:buClr>
              <a:buFont typeface="Arial"/>
              <a:buNone/>
            </a:pPr>
            <a:r>
              <a:t/>
            </a:r>
            <a:endParaRPr strike="noStrike" u="none" b="0" cap="none" baseline="0" sz="2400" i="0">
              <a:solidFill>
                <a:srgbClr val="000000"/>
              </a:solidFill>
              <a:latin typeface="Arial"/>
              <a:ea typeface="Arial"/>
              <a:cs typeface="Arial"/>
              <a:sym typeface="Arial"/>
              <a:rtl val="0"/>
            </a:endParaRPr>
          </a:p>
          <a:p>
            <a:pPr algn="l" rtl="0" lvl="0" marR="0" indent="0" marL="0">
              <a:lnSpc>
                <a:spcPct val="100000"/>
              </a:lnSpc>
              <a:spcBef>
                <a:spcPts val="0"/>
              </a:spcBef>
              <a:spcAft>
                <a:spcPts val="0"/>
              </a:spcAft>
              <a:buClr>
                <a:srgbClr val="000000"/>
              </a:buClr>
              <a:buSzPct val="100000"/>
              <a:buFont typeface="Arial"/>
              <a:buChar char="•"/>
            </a:pPr>
            <a:r>
              <a:rPr strike="noStrike" u="none" b="0" cap="none" baseline="0" sz="2400" lang="en-US" i="0">
                <a:solidFill>
                  <a:srgbClr val="000000"/>
                </a:solidFill>
                <a:latin typeface="Arial"/>
                <a:ea typeface="Arial"/>
                <a:cs typeface="Arial"/>
                <a:sym typeface="Arial"/>
                <a:rtl val="0"/>
              </a:rPr>
              <a:t> D2D Derived Parameter (macro/on the fly) capability: </a:t>
            </a:r>
          </a:p>
          <a:p>
            <a:pPr algn="l" rtl="0" lvl="3" marR="0" indent="-342900" marL="749300">
              <a:lnSpc>
                <a:spcPct val="100000"/>
              </a:lnSpc>
              <a:spcBef>
                <a:spcPts val="0"/>
              </a:spcBef>
              <a:spcAft>
                <a:spcPts val="0"/>
              </a:spcAft>
              <a:buClr>
                <a:srgbClr val="0000CC"/>
              </a:buClr>
              <a:buSzPct val="100000"/>
              <a:buFont typeface="Noto Symbol"/>
              <a:buChar char="▪"/>
            </a:pPr>
            <a:r>
              <a:rPr strike="noStrike" u="none" b="0" cap="none" baseline="0" sz="2400" lang="en-US" i="0">
                <a:solidFill>
                  <a:srgbClr val="000000"/>
                </a:solidFill>
                <a:latin typeface="Arial"/>
                <a:ea typeface="Arial"/>
                <a:cs typeface="Arial"/>
                <a:sym typeface="Arial"/>
                <a:rtl val="0"/>
              </a:rPr>
              <a:t>DataCubeAdapter / Derived Parameter Generator classes (grey box)</a:t>
            </a:r>
          </a:p>
          <a:p>
            <a:pPr algn="l" rtl="0" lvl="3" marR="0" indent="-342900" marL="749300">
              <a:lnSpc>
                <a:spcPct val="100000"/>
              </a:lnSpc>
              <a:spcBef>
                <a:spcPts val="0"/>
              </a:spcBef>
              <a:spcAft>
                <a:spcPts val="0"/>
              </a:spcAft>
              <a:buClr>
                <a:srgbClr val="0000CC"/>
              </a:buClr>
              <a:buSzPct val="100000"/>
              <a:buFont typeface="Noto Symbol"/>
              <a:buChar char="▪"/>
            </a:pPr>
            <a:r>
              <a:rPr strike="noStrike" u="none" b="0" cap="none" baseline="0" sz="2400" lang="en-US" i="0">
                <a:solidFill>
                  <a:srgbClr val="000000"/>
                </a:solidFill>
                <a:latin typeface="Arial"/>
                <a:ea typeface="Arial"/>
                <a:cs typeface="Arial"/>
                <a:sym typeface="Arial"/>
                <a:rtl val="0"/>
              </a:rPr>
              <a:t>Multi-parameter derived parameter python functions available v14.4</a:t>
            </a:r>
          </a:p>
        </p:txBody>
      </p:sp>
      <p:sp>
        <p:nvSpPr>
          <p:cNvPr id="121" name="Shape 121"/>
          <p:cNvSpPr txBox="1"/>
          <p:nvPr/>
        </p:nvSpPr>
        <p:spPr>
          <a:xfrm>
            <a:off y="14202787" x="29338587"/>
            <a:ext cy="738664" cx="13638210"/>
          </a:xfrm>
          <a:prstGeom prst="rect">
            <a:avLst/>
          </a:prstGeom>
          <a:solidFill>
            <a:srgbClr val="21218A"/>
          </a:solidFill>
          <a:ln w="38100" cap="flat">
            <a:solidFill>
              <a:srgbClr val="21218A"/>
            </a:solidFill>
            <a:prstDash val="solid"/>
            <a:miter/>
            <a:headEnd w="med" len="med" type="none"/>
            <a:tailEnd w="med" len="med" type="none"/>
          </a:ln>
        </p:spPr>
        <p:txBody>
          <a:bodyPr bIns="91425" rIns="91425" lIns="91425" tIns="91425" anchor="t"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0" cap="none" baseline="0" sz="3500" lang="en-US" i="0">
                <a:solidFill>
                  <a:schemeClr val="lt1"/>
                </a:solidFill>
                <a:latin typeface="Arial"/>
                <a:ea typeface="Arial"/>
                <a:cs typeface="Arial"/>
                <a:sym typeface="Arial"/>
                <a:rtl val="0"/>
              </a:rPr>
              <a:t>AWIPS II Possible NCP Satellite RGB Visualization Implementation</a:t>
            </a:r>
          </a:p>
        </p:txBody>
      </p:sp>
      <p:pic>
        <p:nvPicPr>
          <p:cNvPr id="122" name="Shape 122"/>
          <p:cNvPicPr preferRelativeResize="0"/>
          <p:nvPr/>
        </p:nvPicPr>
        <p:blipFill rotWithShape="1">
          <a:blip r:embed="rId10">
            <a:alphaModFix/>
          </a:blip>
          <a:srcRect t="0" b="0" r="0" l="0"/>
          <a:stretch/>
        </p:blipFill>
        <p:spPr>
          <a:xfrm>
            <a:off y="14898356" x="29338587"/>
            <a:ext cy="10037567" cx="13569715"/>
          </a:xfrm>
          <a:prstGeom prst="rect">
            <a:avLst/>
          </a:prstGeom>
          <a:noFill/>
          <a:ln>
            <a:noFill/>
          </a:ln>
        </p:spPr>
      </p:pic>
      <p:sp>
        <p:nvSpPr>
          <p:cNvPr id="123" name="Shape 123"/>
          <p:cNvSpPr/>
          <p:nvPr/>
        </p:nvSpPr>
        <p:spPr>
          <a:xfrm>
            <a:off y="18010595" x="34212050"/>
            <a:ext cy="5079910" cx="8696253"/>
          </a:xfrm>
          <a:prstGeom prst="ellipse">
            <a:avLst/>
          </a:prstGeom>
          <a:noFill/>
          <a:ln w="38100" cap="flat">
            <a:solidFill>
              <a:srgbClr val="FF0000"/>
            </a:solidFill>
            <a:prstDash val="dash"/>
            <a:round/>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400" i="0">
              <a:solidFill>
                <a:schemeClr val="lt1"/>
              </a:solidFill>
              <a:latin typeface="Arial"/>
              <a:ea typeface="Arial"/>
              <a:cs typeface="Arial"/>
              <a:sym typeface="Arial"/>
              <a:rtl val="0"/>
            </a:endParaRPr>
          </a:p>
        </p:txBody>
      </p:sp>
      <p:sp>
        <p:nvSpPr>
          <p:cNvPr id="124" name="Shape 124"/>
          <p:cNvSpPr/>
          <p:nvPr/>
        </p:nvSpPr>
        <p:spPr>
          <a:xfrm>
            <a:off y="25554615" x="29573334"/>
            <a:ext cy="5625830" cx="13168719"/>
          </a:xfrm>
          <a:prstGeom prst="rect">
            <a:avLst/>
          </a:prstGeom>
          <a:solidFill>
            <a:schemeClr val="lt1"/>
          </a:solidFill>
          <a:ln w="12700" cap="flat">
            <a:solidFill>
              <a:schemeClr val="dk1"/>
            </a:solidFill>
            <a:prstDash val="solid"/>
            <a:round/>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SzPct val="100000"/>
              <a:buFont typeface="Arial"/>
              <a:buChar char="•"/>
            </a:pPr>
            <a:r>
              <a:rPr strike="noStrike" u="none" b="0" cap="none" baseline="0" sz="2800" lang="en-US" i="0">
                <a:solidFill>
                  <a:srgbClr val="000000"/>
                </a:solidFill>
                <a:latin typeface="Arial"/>
                <a:ea typeface="Arial"/>
                <a:cs typeface="Arial"/>
                <a:sym typeface="Arial"/>
                <a:rtl val="0"/>
              </a:rPr>
              <a:t> </a:t>
            </a:r>
            <a:r>
              <a:rPr strike="noStrike" u="none" b="0" cap="none" baseline="0" sz="2600" lang="en-US" i="0">
                <a:solidFill>
                  <a:srgbClr val="000000"/>
                </a:solidFill>
                <a:latin typeface="Arial"/>
                <a:ea typeface="Arial"/>
                <a:cs typeface="Arial"/>
                <a:sym typeface="Arial"/>
                <a:rtl val="0"/>
              </a:rPr>
              <a:t>NCP RGB 24bit True Color capability possibilities:</a:t>
            </a:r>
          </a:p>
          <a:p>
            <a:pPr algn="l" rtl="0" lvl="0" marR="0" indent="-344488" marL="573088">
              <a:lnSpc>
                <a:spcPct val="100000"/>
              </a:lnSpc>
              <a:spcBef>
                <a:spcPts val="0"/>
              </a:spcBef>
              <a:spcAft>
                <a:spcPts val="0"/>
              </a:spcAft>
              <a:buClr>
                <a:srgbClr val="0000CC"/>
              </a:buClr>
              <a:buSzPct val="100000"/>
              <a:buFont typeface="Noto Symbol"/>
              <a:buChar char="•"/>
            </a:pPr>
            <a:r>
              <a:rPr strike="noStrike" u="none" b="0" cap="none" baseline="0" sz="2600" lang="en-US" i="0">
                <a:solidFill>
                  <a:srgbClr val="000000"/>
                </a:solidFill>
                <a:latin typeface="Arial"/>
                <a:ea typeface="Arial"/>
                <a:cs typeface="Arial"/>
                <a:sym typeface="Arial"/>
                <a:rtl val="0"/>
              </a:rPr>
              <a:t> Leverage/Expand D2D TrueColorResourceGroup class or </a:t>
            </a:r>
          </a:p>
          <a:p>
            <a:pPr algn="l" rtl="0" lvl="0" marR="0" indent="-344488" marL="573088">
              <a:lnSpc>
                <a:spcPct val="100000"/>
              </a:lnSpc>
              <a:spcBef>
                <a:spcPts val="0"/>
              </a:spcBef>
              <a:spcAft>
                <a:spcPts val="0"/>
              </a:spcAft>
              <a:buClr>
                <a:srgbClr val="0000CC"/>
              </a:buClr>
              <a:buSzPct val="100000"/>
              <a:buFont typeface="Noto Symbol"/>
              <a:buChar char="•"/>
            </a:pPr>
            <a:r>
              <a:rPr strike="noStrike" u="none" b="0" cap="none" baseline="0" sz="2600" lang="en-US" i="0">
                <a:solidFill>
                  <a:srgbClr val="000000"/>
                </a:solidFill>
                <a:latin typeface="Arial"/>
                <a:ea typeface="Arial"/>
                <a:cs typeface="Arial"/>
                <a:sym typeface="Arial"/>
                <a:rtl val="0"/>
              </a:rPr>
              <a:t> Extend AbstractVizResource into new class using TrueColorResourceGroup functionality</a:t>
            </a:r>
          </a:p>
          <a:p>
            <a:pPr algn="l" rtl="0" lvl="1" marR="0" indent="-344488" marL="573088">
              <a:lnSpc>
                <a:spcPct val="100000"/>
              </a:lnSpc>
              <a:spcBef>
                <a:spcPts val="0"/>
              </a:spcBef>
              <a:spcAft>
                <a:spcPts val="0"/>
              </a:spcAft>
              <a:buClr>
                <a:srgbClr val="0000CC"/>
              </a:buClr>
              <a:buSzPct val="100000"/>
              <a:buFont typeface="Noto Symbol"/>
              <a:buChar char="▪"/>
            </a:pPr>
            <a:r>
              <a:rPr strike="noStrike" u="none" b="0" cap="none" baseline="0" sz="2600" lang="en-US" i="0">
                <a:solidFill>
                  <a:srgbClr val="000000"/>
                </a:solidFill>
                <a:latin typeface="Arial"/>
                <a:ea typeface="Arial"/>
                <a:cs typeface="Arial"/>
                <a:sym typeface="Arial"/>
                <a:rtl val="0"/>
              </a:rPr>
              <a:t> Significant development time needed for each approach</a:t>
            </a:r>
          </a:p>
          <a:p>
            <a:pPr algn="l" rtl="0" lvl="1" marR="0" indent="-344488" marL="573088">
              <a:lnSpc>
                <a:spcPct val="100000"/>
              </a:lnSpc>
              <a:spcBef>
                <a:spcPts val="0"/>
              </a:spcBef>
              <a:spcAft>
                <a:spcPts val="0"/>
              </a:spcAft>
              <a:buClr>
                <a:srgbClr val="0000CC"/>
              </a:buClr>
              <a:buSzPct val="100000"/>
              <a:buFont typeface="Noto Symbol"/>
              <a:buChar char="▪"/>
            </a:pPr>
            <a:r>
              <a:rPr strike="noStrike" u="none" b="0" cap="none" baseline="0" sz="2600" lang="en-US" i="0">
                <a:solidFill>
                  <a:srgbClr val="000000"/>
                </a:solidFill>
                <a:latin typeface="Arial"/>
                <a:ea typeface="Arial"/>
                <a:cs typeface="Arial"/>
                <a:sym typeface="Arial"/>
                <a:rtl val="0"/>
              </a:rPr>
              <a:t> 1</a:t>
            </a:r>
            <a:r>
              <a:rPr strike="noStrike" u="none" b="0" cap="none" baseline="30000" sz="2600" lang="en-US" i="0">
                <a:solidFill>
                  <a:srgbClr val="000000"/>
                </a:solidFill>
                <a:latin typeface="Arial"/>
                <a:ea typeface="Arial"/>
                <a:cs typeface="Arial"/>
                <a:sym typeface="Arial"/>
                <a:rtl val="0"/>
              </a:rPr>
              <a:t>st</a:t>
            </a:r>
            <a:r>
              <a:rPr strike="noStrike" u="none" b="0" cap="none" baseline="0" sz="2600" lang="en-US" i="0">
                <a:solidFill>
                  <a:srgbClr val="000000"/>
                </a:solidFill>
                <a:latin typeface="Arial"/>
                <a:ea typeface="Arial"/>
                <a:cs typeface="Arial"/>
                <a:sym typeface="Arial"/>
                <a:rtl val="0"/>
              </a:rPr>
              <a:t> Priority, True Color plug-in available in 14.2 which is already deployed operationally</a:t>
            </a:r>
          </a:p>
          <a:p>
            <a:pPr algn="l" rtl="0" lvl="1" marR="0" indent="-179387" marL="573088">
              <a:lnSpc>
                <a:spcPct val="100000"/>
              </a:lnSpc>
              <a:spcBef>
                <a:spcPts val="0"/>
              </a:spcBef>
              <a:spcAft>
                <a:spcPts val="0"/>
              </a:spcAft>
              <a:buClr>
                <a:srgbClr val="0000CC"/>
              </a:buClr>
              <a:buFont typeface="Noto Symbol"/>
              <a:buNone/>
            </a:pPr>
            <a:r>
              <a:t/>
            </a:r>
            <a:endParaRPr strike="noStrike" u="none" b="0" cap="none" baseline="0" sz="2600" i="0">
              <a:solidFill>
                <a:srgbClr val="000000"/>
              </a:solidFill>
              <a:latin typeface="Arial"/>
              <a:ea typeface="Arial"/>
              <a:cs typeface="Arial"/>
              <a:sym typeface="Arial"/>
              <a:rtl val="0"/>
            </a:endParaRPr>
          </a:p>
          <a:p>
            <a:pPr algn="l" rtl="0" lvl="0" marR="0" indent="0" marL="0">
              <a:lnSpc>
                <a:spcPct val="100000"/>
              </a:lnSpc>
              <a:spcBef>
                <a:spcPts val="0"/>
              </a:spcBef>
              <a:spcAft>
                <a:spcPts val="0"/>
              </a:spcAft>
              <a:buClr>
                <a:srgbClr val="000000"/>
              </a:buClr>
              <a:buSzPct val="100000"/>
              <a:buFont typeface="Arial"/>
              <a:buChar char="•"/>
            </a:pPr>
            <a:r>
              <a:rPr strike="noStrike" u="none" b="0" cap="none" baseline="0" sz="2600" lang="en-US" i="0">
                <a:solidFill>
                  <a:srgbClr val="000000"/>
                </a:solidFill>
                <a:latin typeface="Arial"/>
                <a:ea typeface="Arial"/>
                <a:cs typeface="Arial"/>
                <a:sym typeface="Arial"/>
                <a:rtl val="0"/>
              </a:rPr>
              <a:t> NCP Derived Parameter possible capability:  </a:t>
            </a:r>
          </a:p>
          <a:p>
            <a:pPr algn="l" rtl="0" lvl="0" marR="0" indent="-344488" marL="573088">
              <a:lnSpc>
                <a:spcPct val="100000"/>
              </a:lnSpc>
              <a:spcBef>
                <a:spcPts val="0"/>
              </a:spcBef>
              <a:spcAft>
                <a:spcPts val="0"/>
              </a:spcAft>
              <a:buClr>
                <a:srgbClr val="0000CC"/>
              </a:buClr>
              <a:buSzPct val="100000"/>
              <a:buFont typeface="Noto Symbol"/>
              <a:buChar char="•"/>
            </a:pPr>
            <a:r>
              <a:rPr strike="noStrike" u="none" b="0" cap="none" baseline="0" sz="2600" lang="en-US" i="0">
                <a:solidFill>
                  <a:srgbClr val="000000"/>
                </a:solidFill>
                <a:latin typeface="Arial"/>
                <a:ea typeface="Arial"/>
                <a:cs typeface="Arial"/>
                <a:sym typeface="Arial"/>
                <a:rtl val="0"/>
              </a:rPr>
              <a:t> Extend SatelliteResourceData using D2D DataCubeAdapter/DerivParamGenerator classes</a:t>
            </a:r>
          </a:p>
          <a:p>
            <a:pPr algn="l" rtl="0" lvl="0" marR="0" indent="-344488" marL="573088">
              <a:lnSpc>
                <a:spcPct val="100000"/>
              </a:lnSpc>
              <a:spcBef>
                <a:spcPts val="0"/>
              </a:spcBef>
              <a:spcAft>
                <a:spcPts val="0"/>
              </a:spcAft>
              <a:buClr>
                <a:srgbClr val="0000CC"/>
              </a:buClr>
              <a:buSzPct val="100000"/>
              <a:buFont typeface="Noto Symbol"/>
              <a:buChar char="•"/>
            </a:pPr>
            <a:r>
              <a:rPr strike="noStrike" u="none" b="0" cap="none" baseline="0" sz="2600" lang="en-US" i="0">
                <a:solidFill>
                  <a:srgbClr val="000000"/>
                </a:solidFill>
                <a:latin typeface="Arial"/>
                <a:ea typeface="Arial"/>
                <a:cs typeface="Arial"/>
                <a:sym typeface="Arial"/>
                <a:rtl val="0"/>
              </a:rPr>
              <a:t> Significant development time needed</a:t>
            </a:r>
          </a:p>
          <a:p>
            <a:pPr algn="l" rtl="0" lvl="0" marR="0" indent="-344488" marL="573088">
              <a:lnSpc>
                <a:spcPct val="100000"/>
              </a:lnSpc>
              <a:spcBef>
                <a:spcPts val="0"/>
              </a:spcBef>
              <a:spcAft>
                <a:spcPts val="0"/>
              </a:spcAft>
              <a:buClr>
                <a:srgbClr val="0000CC"/>
              </a:buClr>
              <a:buSzPct val="100000"/>
              <a:buFont typeface="Noto Symbol"/>
              <a:buChar char="•"/>
            </a:pPr>
            <a:r>
              <a:rPr strike="noStrike" u="none" b="0" cap="none" baseline="0" sz="2600" lang="en-US" i="0">
                <a:solidFill>
                  <a:srgbClr val="000000"/>
                </a:solidFill>
                <a:latin typeface="Arial"/>
                <a:ea typeface="Arial"/>
                <a:cs typeface="Arial"/>
                <a:sym typeface="Arial"/>
                <a:rtl val="0"/>
              </a:rPr>
              <a:t> 2</a:t>
            </a:r>
            <a:r>
              <a:rPr strike="noStrike" u="none" b="0" cap="none" baseline="30000" sz="2600" lang="en-US" i="0">
                <a:solidFill>
                  <a:srgbClr val="000000"/>
                </a:solidFill>
                <a:latin typeface="Arial"/>
                <a:ea typeface="Arial"/>
                <a:cs typeface="Arial"/>
                <a:sym typeface="Arial"/>
                <a:rtl val="0"/>
              </a:rPr>
              <a:t>nd</a:t>
            </a:r>
            <a:r>
              <a:rPr strike="noStrike" u="none" b="0" cap="none" baseline="0" sz="2600" lang="en-US" i="0">
                <a:solidFill>
                  <a:srgbClr val="000000"/>
                </a:solidFill>
                <a:latin typeface="Arial"/>
                <a:ea typeface="Arial"/>
                <a:cs typeface="Arial"/>
                <a:sym typeface="Arial"/>
                <a:rtl val="0"/>
              </a:rPr>
              <a:t> Priority, Multi-parameter python functions not available till 14.4</a:t>
            </a:r>
          </a:p>
        </p:txBody>
      </p:sp>
      <p:sp>
        <p:nvSpPr>
          <p:cNvPr id="125" name="Shape 125"/>
          <p:cNvSpPr txBox="1"/>
          <p:nvPr/>
        </p:nvSpPr>
        <p:spPr>
          <a:xfrm>
            <a:off y="16764000" x="15255240"/>
            <a:ext cy="307777" cx="18473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p:txBody>
      </p:sp>
      <p:sp>
        <p:nvSpPr>
          <p:cNvPr id="126" name="Shape 126"/>
          <p:cNvSpPr txBox="1"/>
          <p:nvPr/>
        </p:nvSpPr>
        <p:spPr>
          <a:xfrm>
            <a:off y="19772956" x="20040600"/>
            <a:ext cy="307777" cx="18473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rtl val="0"/>
            </a:endParaRPr>
          </a:p>
        </p:txBody>
      </p:sp>
      <p:sp>
        <p:nvSpPr>
          <p:cNvPr id="127" name="Shape 127"/>
          <p:cNvSpPr txBox="1"/>
          <p:nvPr/>
        </p:nvSpPr>
        <p:spPr>
          <a:xfrm>
            <a:off y="7296982" x="889450"/>
            <a:ext cy="7663636" cx="13493615"/>
          </a:xfrm>
          <a:prstGeom prst="rect">
            <a:avLst/>
          </a:prstGeom>
          <a:noFill/>
          <a:ln w="38100" cap="flat">
            <a:solidFill>
              <a:srgbClr val="21218A"/>
            </a:solidFill>
            <a:prstDash val="solid"/>
            <a:round/>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1400" lang="en-US" i="0">
                <a:solidFill>
                  <a:srgbClr val="000000"/>
                </a:solidFill>
                <a:latin typeface="Arial"/>
                <a:ea typeface="Arial"/>
                <a:cs typeface="Arial"/>
                <a:sym typeface="Arial"/>
                <a:rtl val="0"/>
              </a:rPr>
              <a:t>	</a:t>
            </a:r>
            <a:r>
              <a:rPr strike="noStrike" u="none" b="0" cap="none" baseline="0" sz="2400" lang="en-US" i="0">
                <a:solidFill>
                  <a:srgbClr val="000000"/>
                </a:solidFill>
                <a:latin typeface="Arial"/>
                <a:ea typeface="Arial"/>
                <a:cs typeface="Arial"/>
                <a:sym typeface="Arial"/>
                <a:rtl val="0"/>
              </a:rPr>
              <a:t>With the introduction of the National Weather Service’s (NWS) Advanced Weather Interactive Processing System version 2 (AWIPS II), satellite imagery display fidelity has significantly improved from 256 colors (8-bit Red/Green/Blue (RGB)) to the possibility of over 16 million colors (32-bit with 24-bit RGB (True Color) and 8-bit overlay/transparency).  This allows greater diversity and flexibility in satellite imagery display.  </a:t>
            </a:r>
          </a:p>
          <a:p>
            <a:pPr algn="l" rtl="0" lvl="0" marR="0" indent="0" marL="76200">
              <a:lnSpc>
                <a:spcPct val="115000"/>
              </a:lnSpc>
              <a:spcBef>
                <a:spcPts val="0"/>
              </a:spcBef>
              <a:spcAft>
                <a:spcPts val="0"/>
              </a:spcAft>
              <a:buClr>
                <a:schemeClr val="dk1"/>
              </a:buClr>
              <a:buSzPct val="25000"/>
              <a:buFont typeface="Arial"/>
              <a:buNone/>
            </a:pPr>
            <a:r>
              <a:rPr strike="noStrike" u="none" b="0" cap="none" baseline="0" sz="2400" lang="en-US" i="0">
                <a:solidFill>
                  <a:srgbClr val="000000"/>
                </a:solidFill>
                <a:latin typeface="Arial"/>
                <a:ea typeface="Arial"/>
                <a:cs typeface="Arial"/>
                <a:sym typeface="Arial"/>
                <a:rtl val="0"/>
              </a:rPr>
              <a:t>	</a:t>
            </a:r>
            <a:r>
              <a:rPr strike="noStrike" u="none" b="0" cap="none" baseline="0" sz="2400" lang="en-US" i="0">
                <a:solidFill>
                  <a:schemeClr val="dk1"/>
                </a:solidFill>
                <a:latin typeface="Arial"/>
                <a:ea typeface="Arial"/>
                <a:cs typeface="Arial"/>
                <a:sym typeface="Arial"/>
                <a:rtl val="0"/>
              </a:rPr>
              <a:t>AWIPS II has 2 satellite image display components or </a:t>
            </a:r>
            <a:r>
              <a:rPr strike="noStrike" u="none" b="1" cap="none" baseline="0" sz="2400" lang="en-US" i="1">
                <a:solidFill>
                  <a:schemeClr val="dk1"/>
                </a:solidFill>
                <a:latin typeface="Arial"/>
                <a:ea typeface="Arial"/>
                <a:cs typeface="Arial"/>
                <a:sym typeface="Arial"/>
                <a:rtl val="0"/>
              </a:rPr>
              <a:t>perspectives</a:t>
            </a:r>
            <a:r>
              <a:rPr strike="noStrike" u="none" b="0" cap="none" baseline="0" sz="2400" lang="en-US" i="0">
                <a:solidFill>
                  <a:schemeClr val="dk1"/>
                </a:solidFill>
                <a:latin typeface="Arial"/>
                <a:ea typeface="Arial"/>
                <a:cs typeface="Arial"/>
                <a:sym typeface="Arial"/>
                <a:rtl val="0"/>
              </a:rPr>
              <a:t>.  Display 2-Dimensions (D2D) has the same look and feel as AWIPS I D2D and is used primarily in the NOAA National Weather Service Forecast Offices.  The National Centers Perspective (NCP) has the same look and feel as NAWIPS and will be used  primarily in the NOAA National Centers.   </a:t>
            </a:r>
            <a:r>
              <a:rPr strike="noStrike" u="none" b="0" cap="none" baseline="0" sz="2400" lang="en-US" i="0">
                <a:solidFill>
                  <a:srgbClr val="000000"/>
                </a:solidFill>
                <a:latin typeface="Arial"/>
                <a:ea typeface="Arial"/>
                <a:cs typeface="Arial"/>
                <a:sym typeface="Arial"/>
                <a:rtl val="0"/>
              </a:rPr>
              <a:t>True Color visualization was already available in the AWIPS II D2D but not in NCP.</a:t>
            </a:r>
          </a:p>
          <a:p>
            <a:pPr algn="l" rtl="0" lvl="0" marR="0" indent="0" marL="76200">
              <a:lnSpc>
                <a:spcPct val="115000"/>
              </a:lnSpc>
              <a:spcBef>
                <a:spcPts val="0"/>
              </a:spcBef>
              <a:spcAft>
                <a:spcPts val="0"/>
              </a:spcAft>
              <a:buClr>
                <a:schemeClr val="dk1"/>
              </a:buClr>
              <a:buSzPct val="25000"/>
              <a:buFont typeface="Arial"/>
              <a:buNone/>
            </a:pPr>
            <a:r>
              <a:rPr strike="noStrike" u="none" b="0" cap="none" baseline="0" sz="2400" lang="en-US" i="0">
                <a:solidFill>
                  <a:srgbClr val="000000"/>
                </a:solidFill>
                <a:latin typeface="Arial"/>
                <a:ea typeface="Arial"/>
                <a:cs typeface="Arial"/>
                <a:sym typeface="Arial"/>
                <a:rtl val="0"/>
              </a:rPr>
              <a:t>	The NASA Short-Term Prediction Research and Transition Center (SPoRT) -led Experimental Products Development Team (EPDT) has developed additional software needed to extend the D2D True Color resource and leverage the D2D python derived parameter calculation capabilities to provide on-the-fly application of RGB formulas to real-time AWIPS II satellite imagery.    This also allow users to manipulate RGB channels through custom python routines. </a:t>
            </a:r>
          </a:p>
          <a:p>
            <a:pPr algn="l" rtl="0" lvl="0" marR="0" indent="0" marL="0">
              <a:lnSpc>
                <a:spcPct val="100000"/>
              </a:lnSpc>
              <a:spcBef>
                <a:spcPts val="0"/>
              </a:spcBef>
              <a:spcAft>
                <a:spcPts val="0"/>
              </a:spcAft>
              <a:buClr>
                <a:srgbClr val="000000"/>
              </a:buClr>
              <a:buSzPct val="25000"/>
              <a:buFont typeface="Arial"/>
              <a:buNone/>
            </a:pPr>
            <a:r>
              <a:rPr strike="noStrike" u="none" b="0" cap="none" baseline="0" sz="2400" lang="en-US" i="0">
                <a:solidFill>
                  <a:srgbClr val="000000"/>
                </a:solidFill>
                <a:latin typeface="Arial"/>
                <a:ea typeface="Arial"/>
                <a:cs typeface="Arial"/>
                <a:sym typeface="Arial"/>
                <a:rtl val="0"/>
              </a:rPr>
              <a:t>	The National Center’s AWIPS II NCP RGB Development Team consists of  NCEP, CIRA, SPoRT and Cooperative Institute for Meteorological Satellite Studies (CIMSS) staff.  The group’s goal is to determine the best pathway to add True Color and derived parameter capabilities to the NCP leveraging existing software infrastructure in D2D. </a:t>
            </a:r>
          </a:p>
        </p:txBody>
      </p:sp>
      <p:sp>
        <p:nvSpPr>
          <p:cNvPr id="128" name="Shape 128"/>
          <p:cNvSpPr/>
          <p:nvPr/>
        </p:nvSpPr>
        <p:spPr>
          <a:xfrm>
            <a:off y="24974025" x="870716"/>
            <a:ext cy="5613129" cx="13512349"/>
          </a:xfrm>
          <a:prstGeom prst="rect">
            <a:avLst/>
          </a:prstGeom>
          <a:solidFill>
            <a:schemeClr val="lt1"/>
          </a:solidFill>
          <a:ln w="38100" cap="flat">
            <a:solidFill>
              <a:srgbClr val="21218A"/>
            </a:solidFill>
            <a:prstDash val="solid"/>
            <a:round/>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SzPct val="100000"/>
              <a:buFont typeface="Arial"/>
              <a:buChar char="•"/>
            </a:pPr>
            <a:r>
              <a:rPr strike="noStrike" u="none" b="0" cap="none" baseline="0" sz="2400" lang="en-US" i="0">
                <a:solidFill>
                  <a:srgbClr val="000000"/>
                </a:solidFill>
                <a:latin typeface="Arial"/>
                <a:ea typeface="Arial"/>
                <a:cs typeface="Arial"/>
                <a:sym typeface="Arial"/>
                <a:rtl val="0"/>
              </a:rPr>
              <a:t> AWIPS II D2D RGB Experimental Products Development Team:</a:t>
            </a:r>
          </a:p>
          <a:p>
            <a:pPr algn="l" rtl="0" lvl="1" marR="0" indent="-342900" marL="571500">
              <a:lnSpc>
                <a:spcPct val="100000"/>
              </a:lnSpc>
              <a:spcBef>
                <a:spcPts val="0"/>
              </a:spcBef>
              <a:spcAft>
                <a:spcPts val="0"/>
              </a:spcAft>
              <a:buClr>
                <a:srgbClr val="0000CC"/>
              </a:buClr>
              <a:buSzPct val="100000"/>
              <a:buFont typeface="Noto Symbol"/>
              <a:buChar char="▪"/>
            </a:pPr>
            <a:r>
              <a:rPr strike="noStrike" u="none" b="0" cap="none" baseline="0" sz="2400" lang="en-US" i="0">
                <a:solidFill>
                  <a:srgbClr val="000000"/>
                </a:solidFill>
                <a:latin typeface="Arial"/>
                <a:ea typeface="Arial"/>
                <a:cs typeface="Arial"/>
                <a:sym typeface="Arial"/>
                <a:rtl val="0"/>
              </a:rPr>
              <a:t> Kevin McGrath - NASA/SPoRT</a:t>
            </a:r>
          </a:p>
          <a:p>
            <a:pPr algn="l" rtl="0" lvl="1" marR="0" indent="-342900" marL="571500">
              <a:lnSpc>
                <a:spcPct val="100000"/>
              </a:lnSpc>
              <a:spcBef>
                <a:spcPts val="0"/>
              </a:spcBef>
              <a:spcAft>
                <a:spcPts val="0"/>
              </a:spcAft>
              <a:buClr>
                <a:srgbClr val="0000CC"/>
              </a:buClr>
              <a:buSzPct val="100000"/>
              <a:buFont typeface="Noto Symbol"/>
              <a:buChar char="▪"/>
            </a:pPr>
            <a:r>
              <a:rPr strike="noStrike" u="none" b="0" cap="none" baseline="0" sz="2400" lang="en-US" i="0">
                <a:solidFill>
                  <a:srgbClr val="000000"/>
                </a:solidFill>
                <a:latin typeface="Arial"/>
                <a:ea typeface="Arial"/>
                <a:cs typeface="Arial"/>
                <a:sym typeface="Arial"/>
                <a:rtl val="0"/>
              </a:rPr>
              <a:t> Jason Burks – NASA/SPoRT</a:t>
            </a:r>
          </a:p>
          <a:p>
            <a:pPr algn="l" rtl="0" lvl="1" marR="0" indent="-342900" marL="571500">
              <a:lnSpc>
                <a:spcPct val="100000"/>
              </a:lnSpc>
              <a:spcBef>
                <a:spcPts val="0"/>
              </a:spcBef>
              <a:spcAft>
                <a:spcPts val="0"/>
              </a:spcAft>
              <a:buClr>
                <a:srgbClr val="0000CC"/>
              </a:buClr>
              <a:buSzPct val="100000"/>
              <a:buFont typeface="Noto Symbol"/>
              <a:buChar char="▪"/>
            </a:pPr>
            <a:r>
              <a:rPr strike="noStrike" u="none" b="0" cap="none" baseline="0" sz="2400" lang="en-US" i="0">
                <a:solidFill>
                  <a:srgbClr val="000000"/>
                </a:solidFill>
                <a:latin typeface="Arial"/>
                <a:ea typeface="Arial"/>
                <a:cs typeface="Arial"/>
                <a:sym typeface="Arial"/>
                <a:rtl val="0"/>
              </a:rPr>
              <a:t> Nate Smith – NWS</a:t>
            </a:r>
          </a:p>
          <a:p>
            <a:pPr algn="l" rtl="0" lvl="1" marR="0" indent="-342900" marL="571500">
              <a:lnSpc>
                <a:spcPct val="100000"/>
              </a:lnSpc>
              <a:spcBef>
                <a:spcPts val="0"/>
              </a:spcBef>
              <a:spcAft>
                <a:spcPts val="0"/>
              </a:spcAft>
              <a:buClr>
                <a:srgbClr val="0000CC"/>
              </a:buClr>
              <a:buSzPct val="100000"/>
              <a:buFont typeface="Noto Symbol"/>
              <a:buChar char="▪"/>
            </a:pPr>
            <a:r>
              <a:rPr strike="noStrike" u="none" b="0" cap="none" baseline="0" sz="2400" lang="en-US" i="0">
                <a:solidFill>
                  <a:srgbClr val="000000"/>
                </a:solidFill>
                <a:latin typeface="Arial"/>
                <a:ea typeface="Arial"/>
                <a:cs typeface="Arial"/>
                <a:sym typeface="Arial"/>
                <a:rtl val="0"/>
              </a:rPr>
              <a:t> Matt Smith – NASA/SPoRT</a:t>
            </a:r>
          </a:p>
          <a:p>
            <a:pPr algn="l" rtl="0" lvl="1" marR="0" indent="-342900" marL="571500">
              <a:lnSpc>
                <a:spcPct val="100000"/>
              </a:lnSpc>
              <a:spcBef>
                <a:spcPts val="0"/>
              </a:spcBef>
              <a:spcAft>
                <a:spcPts val="0"/>
              </a:spcAft>
              <a:buClr>
                <a:srgbClr val="0000CC"/>
              </a:buClr>
              <a:buSzPct val="100000"/>
              <a:buFont typeface="Noto Symbol"/>
              <a:buChar char="▪"/>
            </a:pPr>
            <a:r>
              <a:rPr strike="noStrike" u="none" b="0" cap="none" baseline="0" sz="2400" lang="en-US" i="0">
                <a:solidFill>
                  <a:srgbClr val="000000"/>
                </a:solidFill>
                <a:latin typeface="Arial"/>
                <a:ea typeface="Arial"/>
                <a:cs typeface="Arial"/>
                <a:sym typeface="Arial"/>
                <a:rtl val="0"/>
              </a:rPr>
              <a:t> Debra Molenar – NOAA/NESDIS/StAR/RAMMB</a:t>
            </a:r>
          </a:p>
          <a:p>
            <a:pPr algn="l" rtl="0" lvl="1" marR="0" indent="-342900" marL="571500">
              <a:lnSpc>
                <a:spcPct val="100000"/>
              </a:lnSpc>
              <a:spcBef>
                <a:spcPts val="0"/>
              </a:spcBef>
              <a:spcAft>
                <a:spcPts val="0"/>
              </a:spcAft>
              <a:buClr>
                <a:srgbClr val="0000CC"/>
              </a:buClr>
              <a:buSzPct val="100000"/>
              <a:buFont typeface="Noto Symbol"/>
              <a:buChar char="▪"/>
            </a:pPr>
            <a:r>
              <a:rPr strike="noStrike" u="none" b="0" cap="none" baseline="0" sz="2400" lang="en-US" i="0">
                <a:solidFill>
                  <a:srgbClr val="000000"/>
                </a:solidFill>
                <a:latin typeface="Arial"/>
                <a:ea typeface="Arial"/>
                <a:cs typeface="Arial"/>
                <a:sym typeface="Arial"/>
                <a:rtl val="0"/>
              </a:rPr>
              <a:t> Nancy Eustice – NOAA/NWS</a:t>
            </a:r>
          </a:p>
          <a:p>
            <a:pPr algn="l" rtl="0" lvl="1" marR="0" indent="-190500" marL="571500">
              <a:lnSpc>
                <a:spcPct val="100000"/>
              </a:lnSpc>
              <a:spcBef>
                <a:spcPts val="0"/>
              </a:spcBef>
              <a:spcAft>
                <a:spcPts val="0"/>
              </a:spcAft>
              <a:buClr>
                <a:srgbClr val="0000CC"/>
              </a:buClr>
              <a:buFont typeface="Noto Symbol"/>
              <a:buNone/>
            </a:pPr>
            <a:r>
              <a:t/>
            </a:r>
            <a:endParaRPr strike="noStrike" u="none" b="0" cap="none" baseline="0" sz="2400" i="0">
              <a:solidFill>
                <a:srgbClr val="000000"/>
              </a:solidFill>
              <a:latin typeface="Arial"/>
              <a:ea typeface="Arial"/>
              <a:cs typeface="Arial"/>
              <a:sym typeface="Arial"/>
              <a:rtl val="0"/>
            </a:endParaRPr>
          </a:p>
          <a:p>
            <a:pPr algn="l" rtl="0" lvl="0" marR="0" indent="0" marL="0">
              <a:lnSpc>
                <a:spcPct val="100000"/>
              </a:lnSpc>
              <a:spcBef>
                <a:spcPts val="0"/>
              </a:spcBef>
              <a:spcAft>
                <a:spcPts val="0"/>
              </a:spcAft>
              <a:buClr>
                <a:srgbClr val="000000"/>
              </a:buClr>
              <a:buSzPct val="100000"/>
              <a:buFont typeface="Arial"/>
              <a:buChar char="•"/>
            </a:pPr>
            <a:r>
              <a:rPr strike="noStrike" u="none" b="0" cap="none" baseline="0" sz="2400" lang="en-US" i="0">
                <a:solidFill>
                  <a:srgbClr val="000000"/>
                </a:solidFill>
                <a:latin typeface="Arial"/>
                <a:ea typeface="Arial"/>
                <a:cs typeface="Arial"/>
                <a:sym typeface="Arial"/>
                <a:rtl val="0"/>
              </a:rPr>
              <a:t> AWIPS II NCP RGB Development Team:</a:t>
            </a:r>
          </a:p>
          <a:p>
            <a:pPr algn="l" rtl="0" lvl="1" marR="0" indent="-342900" marL="571500">
              <a:lnSpc>
                <a:spcPct val="100000"/>
              </a:lnSpc>
              <a:spcBef>
                <a:spcPts val="0"/>
              </a:spcBef>
              <a:spcAft>
                <a:spcPts val="0"/>
              </a:spcAft>
              <a:buClr>
                <a:srgbClr val="0000CC"/>
              </a:buClr>
              <a:buSzPct val="100000"/>
              <a:buFont typeface="Noto Symbol"/>
              <a:buChar char="▪"/>
            </a:pPr>
            <a:r>
              <a:rPr strike="noStrike" u="none" b="0" cap="none" baseline="0" sz="2400" lang="en-US" i="0">
                <a:solidFill>
                  <a:srgbClr val="000000"/>
                </a:solidFill>
                <a:latin typeface="Arial"/>
                <a:ea typeface="Arial"/>
                <a:cs typeface="Arial"/>
                <a:sym typeface="Arial"/>
                <a:rtl val="0"/>
              </a:rPr>
              <a:t> Michael Folmer - National Centers - WCP, OCP, TAFB, SAB</a:t>
            </a:r>
          </a:p>
          <a:p>
            <a:pPr algn="l" rtl="0" lvl="1" marR="0" indent="-342900" marL="571500">
              <a:lnSpc>
                <a:spcPct val="100000"/>
              </a:lnSpc>
              <a:spcBef>
                <a:spcPts val="0"/>
              </a:spcBef>
              <a:spcAft>
                <a:spcPts val="0"/>
              </a:spcAft>
              <a:buClr>
                <a:srgbClr val="0000CC"/>
              </a:buClr>
              <a:buSzPct val="100000"/>
              <a:buFont typeface="Noto Symbol"/>
              <a:buChar char="▪"/>
            </a:pPr>
            <a:r>
              <a:rPr strike="noStrike" u="none" b="0" cap="none" baseline="0" sz="2400" lang="en-US" i="0">
                <a:solidFill>
                  <a:srgbClr val="000000"/>
                </a:solidFill>
                <a:latin typeface="Arial"/>
                <a:ea typeface="Arial"/>
                <a:cs typeface="Arial"/>
                <a:sym typeface="Arial"/>
                <a:rtl val="0"/>
              </a:rPr>
              <a:t> Stephen Gilbert - National Centers – NCWCP</a:t>
            </a:r>
          </a:p>
          <a:p>
            <a:pPr algn="l" rtl="0" lvl="1" marR="0" indent="-342900" marL="571500">
              <a:lnSpc>
                <a:spcPct val="100000"/>
              </a:lnSpc>
              <a:spcBef>
                <a:spcPts val="0"/>
              </a:spcBef>
              <a:spcAft>
                <a:spcPts val="0"/>
              </a:spcAft>
              <a:buClr>
                <a:srgbClr val="0000CC"/>
              </a:buClr>
              <a:buSzPct val="100000"/>
              <a:buFont typeface="Noto Symbol"/>
              <a:buChar char="▪"/>
            </a:pPr>
            <a:r>
              <a:rPr strike="noStrike" u="none" b="0" cap="none" baseline="0" sz="2400" lang="en-US" i="0">
                <a:solidFill>
                  <a:srgbClr val="000000"/>
                </a:solidFill>
                <a:latin typeface="Arial"/>
                <a:ea typeface="Arial"/>
                <a:cs typeface="Arial"/>
                <a:sym typeface="Arial"/>
                <a:rtl val="0"/>
              </a:rPr>
              <a:t> Kaba Bah – UW-Madison/CIMSS </a:t>
            </a:r>
          </a:p>
          <a:p>
            <a:pPr algn="l" rtl="0" lvl="1" marR="0" indent="-342900" marL="571500">
              <a:lnSpc>
                <a:spcPct val="100000"/>
              </a:lnSpc>
              <a:spcBef>
                <a:spcPts val="0"/>
              </a:spcBef>
              <a:spcAft>
                <a:spcPts val="0"/>
              </a:spcAft>
              <a:buClr>
                <a:srgbClr val="0000CC"/>
              </a:buClr>
              <a:buSzPct val="100000"/>
              <a:buFont typeface="Noto Symbol"/>
              <a:buChar char="▪"/>
            </a:pPr>
            <a:r>
              <a:rPr strike="noStrike" u="none" b="0" cap="none" baseline="0" sz="2400" lang="en-US" i="0">
                <a:solidFill>
                  <a:srgbClr val="000000"/>
                </a:solidFill>
                <a:latin typeface="Arial"/>
                <a:ea typeface="Arial"/>
                <a:cs typeface="Arial"/>
                <a:sym typeface="Arial"/>
                <a:rtl val="0"/>
              </a:rPr>
              <a:t> Scott Longmore - CSU/CIRA</a:t>
            </a:r>
          </a:p>
          <a:p>
            <a:pPr algn="l" rtl="0" lvl="1" marR="0" indent="-342900" marL="571500">
              <a:lnSpc>
                <a:spcPct val="100000"/>
              </a:lnSpc>
              <a:spcBef>
                <a:spcPts val="0"/>
              </a:spcBef>
              <a:spcAft>
                <a:spcPts val="0"/>
              </a:spcAft>
              <a:buClr>
                <a:srgbClr val="0000CC"/>
              </a:buClr>
              <a:buSzPct val="100000"/>
              <a:buFont typeface="Noto Symbol"/>
              <a:buChar char="▪"/>
            </a:pPr>
            <a:r>
              <a:rPr strike="noStrike" u="none" b="0" cap="none" baseline="0" sz="2400" lang="en-US" i="0">
                <a:solidFill>
                  <a:srgbClr val="000000"/>
                </a:solidFill>
                <a:latin typeface="Arial"/>
                <a:ea typeface="Arial"/>
                <a:cs typeface="Arial"/>
                <a:sym typeface="Arial"/>
                <a:rtl val="0"/>
              </a:rPr>
              <a:t> Kevin McGrath - NASA/SPoRT </a:t>
            </a:r>
          </a:p>
          <a:p>
            <a:pPr algn="l" rtl="0" lvl="1" marR="0" indent="-342900" marL="571500">
              <a:lnSpc>
                <a:spcPct val="100000"/>
              </a:lnSpc>
              <a:spcBef>
                <a:spcPts val="0"/>
              </a:spcBef>
              <a:spcAft>
                <a:spcPts val="0"/>
              </a:spcAft>
              <a:buClr>
                <a:srgbClr val="0000CC"/>
              </a:buClr>
              <a:buSzPct val="100000"/>
              <a:buFont typeface="Noto Symbol"/>
              <a:buChar char="▪"/>
            </a:pPr>
            <a:r>
              <a:rPr strike="noStrike" u="none" b="0" cap="none" baseline="0" sz="2400" lang="en-US" i="0">
                <a:solidFill>
                  <a:srgbClr val="000000"/>
                </a:solidFill>
                <a:latin typeface="Arial"/>
                <a:ea typeface="Arial"/>
                <a:cs typeface="Arial"/>
                <a:sym typeface="Arial"/>
                <a:rtl val="0"/>
              </a:rPr>
              <a:t> David Plummer - National Centers - NCWCP </a:t>
            </a:r>
          </a:p>
          <a:p>
            <a:pPr algn="l" rtl="0" lvl="0" marR="0" indent="152400" marL="0">
              <a:lnSpc>
                <a:spcPct val="100000"/>
              </a:lnSpc>
              <a:spcBef>
                <a:spcPts val="0"/>
              </a:spcBef>
              <a:spcAft>
                <a:spcPts val="0"/>
              </a:spcAft>
              <a:buClr>
                <a:srgbClr val="000000"/>
              </a:buClr>
              <a:buFont typeface="Arial"/>
              <a:buNone/>
            </a:pPr>
            <a:r>
              <a:t/>
            </a:r>
            <a:endParaRPr strike="noStrike" u="none" b="0" cap="none" baseline="0" sz="2400" i="0">
              <a:solidFill>
                <a:srgbClr val="000000"/>
              </a:solidFill>
              <a:latin typeface="Arial"/>
              <a:ea typeface="Arial"/>
              <a:cs typeface="Arial"/>
              <a:sym typeface="Arial"/>
              <a:rtl val="0"/>
            </a:endParaRPr>
          </a:p>
          <a:p>
            <a:pPr algn="l" rtl="0" lvl="0" marR="0" indent="152400" marL="0">
              <a:lnSpc>
                <a:spcPct val="100000"/>
              </a:lnSpc>
              <a:spcBef>
                <a:spcPts val="0"/>
              </a:spcBef>
              <a:spcAft>
                <a:spcPts val="0"/>
              </a:spcAft>
              <a:buClr>
                <a:srgbClr val="000000"/>
              </a:buClr>
              <a:buFont typeface="Arial"/>
              <a:buNone/>
            </a:pPr>
            <a:r>
              <a:t/>
            </a:r>
            <a:endParaRPr strike="noStrike" u="none" b="0" cap="none" baseline="0" sz="2400" i="0">
              <a:solidFill>
                <a:srgbClr val="000000"/>
              </a:solidFill>
              <a:latin typeface="Arial"/>
              <a:ea typeface="Arial"/>
              <a:cs typeface="Arial"/>
              <a:sym typeface="Arial"/>
              <a:rtl val="0"/>
            </a:endParaRPr>
          </a:p>
          <a:p>
            <a:pPr algn="l" rtl="0" lvl="0" marR="0" indent="152400" marL="0">
              <a:lnSpc>
                <a:spcPct val="100000"/>
              </a:lnSpc>
              <a:spcBef>
                <a:spcPts val="0"/>
              </a:spcBef>
              <a:spcAft>
                <a:spcPts val="0"/>
              </a:spcAft>
              <a:buClr>
                <a:srgbClr val="000000"/>
              </a:buClr>
              <a:buFont typeface="Arial"/>
              <a:buNone/>
            </a:pPr>
            <a:r>
              <a:t/>
            </a:r>
            <a:endParaRPr strike="noStrike" u="none" b="0" cap="none" baseline="0" sz="2400" i="0">
              <a:solidFill>
                <a:srgbClr val="000000"/>
              </a:solidFill>
              <a:latin typeface="Arial"/>
              <a:ea typeface="Arial"/>
              <a:cs typeface="Arial"/>
              <a:sym typeface="Arial"/>
              <a:rtl val="0"/>
            </a:endParaRPr>
          </a:p>
          <a:p>
            <a:pPr algn="l" rtl="0" lvl="0" marR="0" indent="152400" marL="0">
              <a:lnSpc>
                <a:spcPct val="100000"/>
              </a:lnSpc>
              <a:spcBef>
                <a:spcPts val="0"/>
              </a:spcBef>
              <a:spcAft>
                <a:spcPts val="0"/>
              </a:spcAft>
              <a:buClr>
                <a:srgbClr val="000000"/>
              </a:buClr>
              <a:buFont typeface="Arial"/>
              <a:buNone/>
            </a:pPr>
            <a:r>
              <a:t/>
            </a:r>
            <a:endParaRPr strike="noStrike" u="none" b="0" cap="none" baseline="0" sz="2400" i="0">
              <a:solidFill>
                <a:srgbClr val="000000"/>
              </a:solidFill>
              <a:latin typeface="Arial"/>
              <a:ea typeface="Arial"/>
              <a:cs typeface="Arial"/>
              <a:sym typeface="Arial"/>
              <a:rtl val="0"/>
            </a:endParaRPr>
          </a:p>
          <a:p>
            <a:pPr algn="l" rtl="0" lvl="0" marR="0" indent="152400" marL="0">
              <a:lnSpc>
                <a:spcPct val="100000"/>
              </a:lnSpc>
              <a:spcBef>
                <a:spcPts val="0"/>
              </a:spcBef>
              <a:spcAft>
                <a:spcPts val="0"/>
              </a:spcAft>
              <a:buClr>
                <a:srgbClr val="000000"/>
              </a:buClr>
              <a:buFont typeface="Arial"/>
              <a:buNone/>
            </a:pPr>
            <a:r>
              <a:t/>
            </a:r>
            <a:endParaRPr strike="noStrike" u="none" b="0" cap="none" baseline="0" sz="2400" i="0">
              <a:solidFill>
                <a:srgbClr val="000000"/>
              </a:solidFill>
              <a:latin typeface="Arial"/>
              <a:ea typeface="Arial"/>
              <a:cs typeface="Arial"/>
              <a:sym typeface="Arial"/>
              <a:rtl val="0"/>
            </a:endParaRPr>
          </a:p>
        </p:txBody>
      </p:sp>
      <p:sp>
        <p:nvSpPr>
          <p:cNvPr id="129" name="Shape 129"/>
          <p:cNvSpPr/>
          <p:nvPr/>
        </p:nvSpPr>
        <p:spPr>
          <a:xfrm>
            <a:off y="6477000" x="14859000"/>
            <a:ext cy="8483618" cx="13868399"/>
          </a:xfrm>
          <a:prstGeom prst="rect">
            <a:avLst/>
          </a:prstGeom>
          <a:noFill/>
          <a:ln w="38100" cap="flat">
            <a:solidFill>
              <a:srgbClr val="395E8A"/>
            </a:solidFill>
            <a:prstDash val="solid"/>
            <a:round/>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Font typeface="Arial"/>
              <a:buNone/>
            </a:pPr>
            <a:r>
              <a:t/>
            </a:r>
            <a:endParaRPr strike="noStrike" u="none" b="0" cap="none" baseline="0" sz="1400" i="0">
              <a:solidFill>
                <a:schemeClr val="lt1"/>
              </a:solidFill>
              <a:latin typeface="Arial"/>
              <a:ea typeface="Arial"/>
              <a:cs typeface="Arial"/>
              <a:sym typeface="Arial"/>
              <a:rtl val="0"/>
            </a:endParaRPr>
          </a:p>
        </p:txBody>
      </p:sp>
      <p:sp>
        <p:nvSpPr>
          <p:cNvPr id="130" name="Shape 130"/>
          <p:cNvSpPr/>
          <p:nvPr/>
        </p:nvSpPr>
        <p:spPr>
          <a:xfrm>
            <a:off y="32004000" x="914400"/>
            <a:ext cy="646331" cx="42062398"/>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3600" lang="en-US" i="0">
                <a:solidFill>
                  <a:schemeClr val="dk1"/>
                </a:solidFill>
                <a:latin typeface="Calibri"/>
                <a:ea typeface="Calibri"/>
                <a:cs typeface="Calibri"/>
                <a:sym typeface="Calibri"/>
                <a:rtl val="0"/>
              </a:rPr>
              <a:t>Corresponding author address: Debra Molenar</a:t>
            </a:r>
            <a:r>
              <a:rPr strike="noStrike" u="none" b="0" cap="none" baseline="30000" sz="3600" lang="en-US" i="0">
                <a:solidFill>
                  <a:schemeClr val="dk1"/>
                </a:solidFill>
                <a:latin typeface="Calibri"/>
                <a:ea typeface="Calibri"/>
                <a:cs typeface="Calibri"/>
                <a:sym typeface="Calibri"/>
                <a:rtl val="0"/>
              </a:rPr>
              <a:t> </a:t>
            </a:r>
            <a:r>
              <a:rPr strike="noStrike" u="none" b="0" cap="none" baseline="0" sz="3600" lang="en-US" i="0">
                <a:solidFill>
                  <a:schemeClr val="dk1"/>
                </a:solidFill>
                <a:latin typeface="Calibri"/>
                <a:ea typeface="Calibri"/>
                <a:cs typeface="Calibri"/>
                <a:sym typeface="Calibri"/>
                <a:rtl val="0"/>
              </a:rPr>
              <a:t>NESDIS/StAR, Fort Collins, Colorado 80523-1375. E-mail: Debra.Molenar@noaa.gov</a:t>
            </a:r>
          </a:p>
        </p:txBody>
      </p:sp>
      <p:sp>
        <p:nvSpPr>
          <p:cNvPr id="131" name="Shape 131"/>
          <p:cNvSpPr txBox="1"/>
          <p:nvPr/>
        </p:nvSpPr>
        <p:spPr>
          <a:xfrm>
            <a:off y="25004559" x="14890712"/>
            <a:ext cy="5832365" cx="13892565"/>
          </a:xfrm>
          <a:prstGeom prst="rect">
            <a:avLst/>
          </a:prstGeom>
          <a:noFill/>
          <a:ln w="38100" cap="flat">
            <a:solidFill>
              <a:srgbClr val="21218A"/>
            </a:solidFill>
            <a:prstDash val="solid"/>
            <a:round/>
            <a:headEnd w="med" len="med" type="none"/>
            <a:tailEnd w="med" len="med" type="none"/>
          </a:ln>
        </p:spPr>
        <p:txBody>
          <a:bodyPr bIns="45700" rIns="91425" lIns="91425" tIns="45700" anchor="t" anchorCtr="0">
            <a:noAutofit/>
          </a:bodyPr>
          <a:lstStyle/>
          <a:p>
            <a:pPr algn="l" rtl="0" lvl="0" marR="0" indent="-457200" marL="457200">
              <a:lnSpc>
                <a:spcPct val="100000"/>
              </a:lnSpc>
              <a:spcBef>
                <a:spcPts val="0"/>
              </a:spcBef>
              <a:spcAft>
                <a:spcPts val="0"/>
              </a:spcAft>
              <a:buClr>
                <a:srgbClr val="000000"/>
              </a:buClr>
              <a:buSzPct val="100000"/>
              <a:buFont typeface="Arial"/>
              <a:buChar char="•"/>
            </a:pPr>
            <a:r>
              <a:rPr strike="noStrike" u="none" b="0" cap="none" baseline="0" sz="2500" lang="en-US" i="0">
                <a:solidFill>
                  <a:srgbClr val="000000"/>
                </a:solidFill>
                <a:latin typeface="Arial"/>
                <a:ea typeface="Arial"/>
                <a:cs typeface="Arial"/>
                <a:sym typeface="Arial"/>
                <a:rtl val="0"/>
              </a:rPr>
              <a:t>EPDT members held several multi-day programming sessions at SPoRT in Huntsville, AL. </a:t>
            </a:r>
          </a:p>
          <a:p>
            <a:pPr algn="l" rtl="0" lvl="1" marR="0" indent="-342900" marL="800100">
              <a:lnSpc>
                <a:spcPct val="100000"/>
              </a:lnSpc>
              <a:spcBef>
                <a:spcPts val="0"/>
              </a:spcBef>
              <a:spcAft>
                <a:spcPts val="0"/>
              </a:spcAft>
              <a:buClr>
                <a:srgbClr val="0000CC"/>
              </a:buClr>
              <a:buSzPct val="100000"/>
              <a:buFont typeface="Noto Symbol"/>
              <a:buChar char="▪"/>
            </a:pPr>
            <a:r>
              <a:rPr strike="noStrike" u="none" b="0" cap="none" baseline="0" sz="2500" lang="en-US" i="0">
                <a:solidFill>
                  <a:srgbClr val="000000"/>
                </a:solidFill>
                <a:latin typeface="Arial"/>
                <a:ea typeface="Arial"/>
                <a:cs typeface="Arial"/>
                <a:sym typeface="Arial"/>
                <a:rtl val="0"/>
              </a:rPr>
              <a:t>Each session resulted in the discovery of software changes which needed to be implemented by the Raytheon AWIPS II developers before the group could continue to the next development step.  </a:t>
            </a:r>
          </a:p>
          <a:p>
            <a:pPr algn="l" rtl="0" lvl="1" marR="0" indent="-342900" marL="800100">
              <a:lnSpc>
                <a:spcPct val="100000"/>
              </a:lnSpc>
              <a:spcBef>
                <a:spcPts val="0"/>
              </a:spcBef>
              <a:spcAft>
                <a:spcPts val="0"/>
              </a:spcAft>
              <a:buClr>
                <a:srgbClr val="0000CC"/>
              </a:buClr>
              <a:buSzPct val="100000"/>
              <a:buFont typeface="Noto Symbol"/>
              <a:buChar char="▪"/>
            </a:pPr>
            <a:r>
              <a:rPr strike="noStrike" u="none" b="0" cap="none" baseline="0" sz="2500" lang="en-US" i="0">
                <a:solidFill>
                  <a:srgbClr val="000000"/>
                </a:solidFill>
                <a:latin typeface="Arial"/>
                <a:ea typeface="Arial"/>
                <a:cs typeface="Arial"/>
                <a:sym typeface="Arial"/>
                <a:rtl val="0"/>
              </a:rPr>
              <a:t>Initial efforts resulted in an AWIPS II plugin that would require Raytheon code review before it could be implemented  by users – a lengthy  process. </a:t>
            </a:r>
          </a:p>
          <a:p>
            <a:pPr algn="l" rtl="0" lvl="1" marR="0" indent="-342900" marL="800100">
              <a:lnSpc>
                <a:spcPct val="100000"/>
              </a:lnSpc>
              <a:spcBef>
                <a:spcPts val="0"/>
              </a:spcBef>
              <a:spcAft>
                <a:spcPts val="0"/>
              </a:spcAft>
              <a:buClr>
                <a:srgbClr val="0000CC"/>
              </a:buClr>
              <a:buSzPct val="100000"/>
              <a:buFont typeface="Noto Symbol"/>
              <a:buChar char="▪"/>
            </a:pPr>
            <a:r>
              <a:rPr strike="noStrike" u="none" b="0" cap="none" baseline="0" sz="2500" lang="en-US" i="0">
                <a:solidFill>
                  <a:srgbClr val="000000"/>
                </a:solidFill>
                <a:latin typeface="Arial"/>
                <a:ea typeface="Arial"/>
                <a:cs typeface="Arial"/>
                <a:sym typeface="Arial"/>
                <a:rtl val="0"/>
              </a:rPr>
              <a:t>The current EPDT RGB capabilities can be implemented in the AWIPS II OB 14.4.1+ Localization Perspective eliminating the need for a code review. </a:t>
            </a:r>
          </a:p>
          <a:p>
            <a:pPr algn="l" rtl="0" lvl="0" marR="0" indent="-342900" marL="342900">
              <a:lnSpc>
                <a:spcPct val="100000"/>
              </a:lnSpc>
              <a:spcBef>
                <a:spcPts val="0"/>
              </a:spcBef>
              <a:spcAft>
                <a:spcPts val="0"/>
              </a:spcAft>
              <a:buClr>
                <a:srgbClr val="000000"/>
              </a:buClr>
              <a:buSzPct val="100000"/>
              <a:buFont typeface="Arial"/>
              <a:buChar char="•"/>
            </a:pPr>
            <a:r>
              <a:rPr strike="noStrike" u="none" b="0" cap="none" baseline="0" sz="2500" lang="en-US" i="0">
                <a:solidFill>
                  <a:srgbClr val="000000"/>
                </a:solidFill>
                <a:latin typeface="Arial"/>
                <a:ea typeface="Arial"/>
                <a:cs typeface="Arial"/>
                <a:sym typeface="Arial"/>
                <a:rtl val="0"/>
              </a:rPr>
              <a:t>The NCP development group met in September, 2014 at the National Center for Weather and Climate Prediction in College Park, MD</a:t>
            </a:r>
          </a:p>
          <a:p>
            <a:pPr algn="l" rtl="0" lvl="1" marR="0" indent="-342900" marL="800100">
              <a:lnSpc>
                <a:spcPct val="100000"/>
              </a:lnSpc>
              <a:spcBef>
                <a:spcPts val="0"/>
              </a:spcBef>
              <a:spcAft>
                <a:spcPts val="0"/>
              </a:spcAft>
              <a:buClr>
                <a:srgbClr val="0000CC"/>
              </a:buClr>
              <a:buSzPct val="100000"/>
              <a:buFont typeface="Noto Symbol"/>
              <a:buChar char="▪"/>
            </a:pPr>
            <a:r>
              <a:rPr strike="noStrike" u="none" b="0" cap="none" baseline="0" sz="2500" lang="en-US" i="0">
                <a:solidFill>
                  <a:srgbClr val="000000"/>
                </a:solidFill>
                <a:latin typeface="Arial"/>
                <a:ea typeface="Arial"/>
                <a:cs typeface="Arial"/>
                <a:sym typeface="Arial"/>
                <a:rtl val="0"/>
              </a:rPr>
              <a:t>Additional planning sessions have been held via telecon.</a:t>
            </a:r>
          </a:p>
          <a:p>
            <a:pPr algn="l" rtl="0" lvl="1" marR="0" indent="-342900" marL="800100">
              <a:lnSpc>
                <a:spcPct val="100000"/>
              </a:lnSpc>
              <a:spcBef>
                <a:spcPts val="0"/>
              </a:spcBef>
              <a:spcAft>
                <a:spcPts val="0"/>
              </a:spcAft>
              <a:buClr>
                <a:srgbClr val="0000CC"/>
              </a:buClr>
              <a:buSzPct val="100000"/>
              <a:buFont typeface="Noto Symbol"/>
              <a:buChar char="▪"/>
            </a:pPr>
            <a:r>
              <a:rPr strike="noStrike" u="none" b="0" cap="none" baseline="0" sz="2500" lang="en-US" i="0">
                <a:solidFill>
                  <a:srgbClr val="000000"/>
                </a:solidFill>
                <a:latin typeface="Arial"/>
                <a:ea typeface="Arial"/>
                <a:cs typeface="Arial"/>
                <a:sym typeface="Arial"/>
                <a:rtl val="0"/>
              </a:rPr>
              <a:t>Implementation method and personnel requirements for implementation still in evaluation stage</a:t>
            </a:r>
            <a:r>
              <a:rPr strike="noStrike" u="none" b="0" cap="none" baseline="0" sz="2400" lang="en-US" i="0">
                <a:solidFill>
                  <a:srgbClr val="000000"/>
                </a:solidFill>
                <a:latin typeface="Arial"/>
                <a:ea typeface="Arial"/>
                <a:cs typeface="Arial"/>
                <a:sym typeface="Arial"/>
                <a:rtl val="0"/>
              </a:rPr>
              <a:t>.</a:t>
            </a:r>
          </a:p>
          <a:p>
            <a:pPr algn="l" rtl="0" lvl="1" marR="0" indent="-190500" marL="800100">
              <a:lnSpc>
                <a:spcPct val="100000"/>
              </a:lnSpc>
              <a:spcBef>
                <a:spcPts val="0"/>
              </a:spcBef>
              <a:spcAft>
                <a:spcPts val="0"/>
              </a:spcAft>
              <a:buClr>
                <a:srgbClr val="0000CC"/>
              </a:buClr>
              <a:buFont typeface="Noto Symbol"/>
              <a:buNone/>
            </a:pPr>
            <a:r>
              <a:t/>
            </a:r>
            <a:endParaRPr strike="noStrike" u="none" b="0" cap="none" baseline="0" sz="2400" i="0">
              <a:solidFill>
                <a:srgbClr val="000000"/>
              </a:solidFill>
              <a:latin typeface="Arial"/>
              <a:ea typeface="Arial"/>
              <a:cs typeface="Arial"/>
              <a:sym typeface="Arial"/>
              <a:rtl val="0"/>
            </a:endParaRPr>
          </a:p>
          <a:p>
            <a:pPr algn="l" rtl="0" lvl="1" marR="0" indent="-190500" marL="800100">
              <a:lnSpc>
                <a:spcPct val="100000"/>
              </a:lnSpc>
              <a:spcBef>
                <a:spcPts val="0"/>
              </a:spcBef>
              <a:spcAft>
                <a:spcPts val="0"/>
              </a:spcAft>
              <a:buClr>
                <a:srgbClr val="0000CC"/>
              </a:buClr>
              <a:buFont typeface="Noto Symbol"/>
              <a:buNone/>
            </a:pPr>
            <a:r>
              <a:t/>
            </a:r>
            <a:endParaRPr strike="noStrike" u="none" b="0" cap="none" baseline="0" sz="2400" i="0">
              <a:solidFill>
                <a:srgbClr val="000000"/>
              </a:solidFill>
              <a:latin typeface="Arial"/>
              <a:ea typeface="Arial"/>
              <a:cs typeface="Arial"/>
              <a:sym typeface="Arial"/>
              <a:rtl val="0"/>
            </a:endParaRPr>
          </a:p>
        </p:txBody>
      </p:sp>
      <p:sp>
        <p:nvSpPr>
          <p:cNvPr id="132" name="Shape 132"/>
          <p:cNvSpPr txBox="1"/>
          <p:nvPr/>
        </p:nvSpPr>
        <p:spPr>
          <a:xfrm>
            <a:off y="30587156" x="870716"/>
            <a:ext cy="1200329" cx="13512349"/>
          </a:xfrm>
          <a:prstGeom prst="rect">
            <a:avLst/>
          </a:prstGeom>
          <a:noFill/>
          <a:ln w="9525" cap="flat">
            <a:solidFill>
              <a:srgbClr val="21218A"/>
            </a:solidFill>
            <a:prstDash val="solid"/>
            <a:round/>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2400" lang="en-US" i="0">
                <a:solidFill>
                  <a:srgbClr val="000000"/>
                </a:solidFill>
                <a:latin typeface="Arial"/>
                <a:ea typeface="Arial"/>
                <a:cs typeface="Arial"/>
                <a:sym typeface="Arial"/>
                <a:rtl val="0"/>
              </a:rPr>
              <a:t>Disclaimer: The views, opinions, and findings contained in this article are those of the authors and should not be construed as an official National Oceanic and Atmospheric Administration (NOAA) or U.S. Government position, policy, or decision</a:t>
            </a:r>
            <a:r>
              <a:rPr strike="noStrike" u="none" b="0" cap="none" baseline="0" sz="1400" lang="en-US" i="0">
                <a:solidFill>
                  <a:srgbClr val="000000"/>
                </a:solidFill>
                <a:latin typeface="Arial"/>
                <a:ea typeface="Arial"/>
                <a:cs typeface="Arial"/>
                <a:sym typeface="Arial"/>
                <a:rtl val="0"/>
              </a:rPr>
              <a:t>.</a:t>
            </a:r>
          </a:p>
        </p:txBody>
      </p:sp>
      <p:sp>
        <p:nvSpPr>
          <p:cNvPr id="133" name="Shape 133"/>
          <p:cNvSpPr txBox="1"/>
          <p:nvPr/>
        </p:nvSpPr>
        <p:spPr>
          <a:xfrm>
            <a:off y="30561756" x="14895829"/>
            <a:ext cy="1200329" cx="13887448"/>
          </a:xfrm>
          <a:prstGeom prst="rect">
            <a:avLst/>
          </a:prstGeom>
          <a:solidFill>
            <a:srgbClr val="FFFF00"/>
          </a:solidFill>
          <a:ln w="9525" cap="flat">
            <a:solidFill>
              <a:srgbClr val="21218A"/>
            </a:solidFill>
            <a:prstDash val="solid"/>
            <a:round/>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2400" lang="en-US" i="0">
                <a:solidFill>
                  <a:srgbClr val="000000"/>
                </a:solidFill>
                <a:latin typeface="Arial"/>
                <a:ea typeface="Arial"/>
                <a:cs typeface="Arial"/>
                <a:sym typeface="Arial"/>
                <a:rtl val="0"/>
              </a:rPr>
              <a:t>ACKNOWLEDGEMENTS:</a:t>
            </a:r>
          </a:p>
          <a:p>
            <a:pPr algn="l" rtl="0" lvl="0" marR="0" indent="0" marL="0">
              <a:lnSpc>
                <a:spcPct val="100000"/>
              </a:lnSpc>
              <a:spcBef>
                <a:spcPts val="0"/>
              </a:spcBef>
              <a:spcAft>
                <a:spcPts val="0"/>
              </a:spcAft>
              <a:buClr>
                <a:srgbClr val="000000"/>
              </a:buClr>
              <a:buSzPct val="25000"/>
              <a:buFont typeface="Arial"/>
              <a:buNone/>
            </a:pPr>
            <a:r>
              <a:rPr strike="noStrike" u="none" b="0" cap="none" baseline="0" sz="2400" lang="en-US" i="0">
                <a:solidFill>
                  <a:srgbClr val="000000"/>
                </a:solidFill>
                <a:latin typeface="Arial"/>
                <a:ea typeface="Arial"/>
                <a:cs typeface="Arial"/>
                <a:sym typeface="Arial"/>
                <a:rtl val="0"/>
              </a:rPr>
              <a:t>The authors would like to thank the GOES-R Proving Ground and GOES-R Program Office for funding travel and resources needed by both projects.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