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g" ContentType="image/jpeg"/>
  <Default Extension="jpeg" ContentType="image/jpeg"/>
  <Default Extension="rels" ContentType="application/vnd.openxmlformats-package.relationships+xml"/>
  <Default Extension="gif" ContentType="image/gif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1" r:id="rId4"/>
    <p:sldId id="259" r:id="rId5"/>
    <p:sldId id="262" r:id="rId6"/>
    <p:sldId id="263" r:id="rId7"/>
    <p:sldId id="264" r:id="rId8"/>
    <p:sldId id="266" r:id="rId9"/>
    <p:sldId id="265" r:id="rId10"/>
    <p:sldId id="258" r:id="rId11"/>
    <p:sldId id="260" r:id="rId12"/>
    <p:sldId id="268" r:id="rId13"/>
    <p:sldId id="267" r:id="rId14"/>
    <p:sldId id="270" r:id="rId15"/>
    <p:sldId id="271" r:id="rId16"/>
    <p:sldId id="272" r:id="rId17"/>
    <p:sldId id="273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77" d="100"/>
          <a:sy n="77" d="100"/>
        </p:scale>
        <p:origin x="-23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1" Type="http://schemas.openxmlformats.org/officeDocument/2006/relationships/image" Target="../media/image21.png"/><Relationship Id="rId2" Type="http://schemas.openxmlformats.org/officeDocument/2006/relationships/image" Target="../media/image22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1" Type="http://schemas.openxmlformats.org/officeDocument/2006/relationships/image" Target="../media/image21.png"/><Relationship Id="rId2" Type="http://schemas.openxmlformats.org/officeDocument/2006/relationships/image" Target="../media/image2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5DFEB65-BDF4-6A45-9822-0D8F6771DED5}" type="doc">
      <dgm:prSet loTypeId="urn:microsoft.com/office/officeart/2008/layout/VerticalCircleList" loCatId="" qsTypeId="urn:microsoft.com/office/officeart/2005/8/quickstyle/simple3" qsCatId="simple" csTypeId="urn:microsoft.com/office/officeart/2005/8/colors/accent4_2" csCatId="accent4" phldr="1"/>
      <dgm:spPr/>
      <dgm:t>
        <a:bodyPr/>
        <a:lstStyle/>
        <a:p>
          <a:endParaRPr lang="en-US"/>
        </a:p>
      </dgm:t>
    </dgm:pt>
    <dgm:pt modelId="{5DBD232C-DBE9-E648-88D0-9BB922998B57}">
      <dgm:prSet custT="1"/>
      <dgm:spPr/>
      <dgm:t>
        <a:bodyPr/>
        <a:lstStyle/>
        <a:p>
          <a:pPr rtl="0"/>
          <a:r>
            <a:rPr lang="en-US" sz="1400" b="1" dirty="0" smtClean="0"/>
            <a:t>Still in progress</a:t>
          </a:r>
          <a:endParaRPr lang="en-US" sz="1400" b="1" dirty="0"/>
        </a:p>
      </dgm:t>
    </dgm:pt>
    <dgm:pt modelId="{306E3100-B94D-F944-A309-0C94B487FD25}" type="parTrans" cxnId="{4A142025-3BD1-7740-B6AE-E4A24944E4A5}">
      <dgm:prSet/>
      <dgm:spPr/>
      <dgm:t>
        <a:bodyPr/>
        <a:lstStyle/>
        <a:p>
          <a:endParaRPr lang="en-US"/>
        </a:p>
      </dgm:t>
    </dgm:pt>
    <dgm:pt modelId="{343F6E92-275D-1246-8342-1CAFFC866FAD}" type="sibTrans" cxnId="{4A142025-3BD1-7740-B6AE-E4A24944E4A5}">
      <dgm:prSet/>
      <dgm:spPr/>
      <dgm:t>
        <a:bodyPr/>
        <a:lstStyle/>
        <a:p>
          <a:endParaRPr lang="en-US"/>
        </a:p>
      </dgm:t>
    </dgm:pt>
    <dgm:pt modelId="{A2785557-74DA-8B43-84DE-6B0F1BC9B2B6}">
      <dgm:prSet custT="1"/>
      <dgm:spPr/>
      <dgm:t>
        <a:bodyPr/>
        <a:lstStyle/>
        <a:p>
          <a:pPr rtl="0"/>
          <a:r>
            <a:rPr lang="en-US" sz="1200" dirty="0" smtClean="0"/>
            <a:t>NCWCP – Summer 2016</a:t>
          </a:r>
          <a:endParaRPr lang="en-US" sz="1200" dirty="0"/>
        </a:p>
      </dgm:t>
    </dgm:pt>
    <dgm:pt modelId="{B96F243D-DDB0-E040-A417-B5A21C63E3FB}" type="parTrans" cxnId="{1C1B7149-9138-4349-BEFB-8ED6F0F6C001}">
      <dgm:prSet/>
      <dgm:spPr/>
      <dgm:t>
        <a:bodyPr/>
        <a:lstStyle/>
        <a:p>
          <a:endParaRPr lang="en-US"/>
        </a:p>
      </dgm:t>
    </dgm:pt>
    <dgm:pt modelId="{8AAA12C4-A463-CA4C-B46B-5AC6CB4FD106}" type="sibTrans" cxnId="{1C1B7149-9138-4349-BEFB-8ED6F0F6C001}">
      <dgm:prSet/>
      <dgm:spPr/>
      <dgm:t>
        <a:bodyPr/>
        <a:lstStyle/>
        <a:p>
          <a:endParaRPr lang="en-US"/>
        </a:p>
      </dgm:t>
    </dgm:pt>
    <dgm:pt modelId="{7262DE00-6120-644D-9303-414239B62034}">
      <dgm:prSet custT="1"/>
      <dgm:spPr/>
      <dgm:t>
        <a:bodyPr/>
        <a:lstStyle/>
        <a:p>
          <a:pPr rtl="0"/>
          <a:r>
            <a:rPr lang="en-US" sz="1400" b="1" dirty="0" smtClean="0"/>
            <a:t>Completed as of </a:t>
          </a:r>
          <a:r>
            <a:rPr lang="en-US" sz="1400" b="1" dirty="0" smtClean="0"/>
            <a:t>May</a:t>
          </a:r>
          <a:endParaRPr lang="en-US" sz="1400" b="1" dirty="0"/>
        </a:p>
      </dgm:t>
    </dgm:pt>
    <dgm:pt modelId="{69240ACF-E266-6B47-BA54-DD449892B9B9}" type="parTrans" cxnId="{B7B798FA-5AF1-B54A-AB4A-7054CD2D4FB6}">
      <dgm:prSet/>
      <dgm:spPr/>
      <dgm:t>
        <a:bodyPr/>
        <a:lstStyle/>
        <a:p>
          <a:endParaRPr lang="en-US"/>
        </a:p>
      </dgm:t>
    </dgm:pt>
    <dgm:pt modelId="{7DDCB825-DF1B-3C46-B298-9C87CE9F380F}" type="sibTrans" cxnId="{B7B798FA-5AF1-B54A-AB4A-7054CD2D4FB6}">
      <dgm:prSet/>
      <dgm:spPr/>
      <dgm:t>
        <a:bodyPr/>
        <a:lstStyle/>
        <a:p>
          <a:endParaRPr lang="en-US"/>
        </a:p>
      </dgm:t>
    </dgm:pt>
    <dgm:pt modelId="{60226428-9F9A-874A-BA43-8915C32D285E}">
      <dgm:prSet custT="1"/>
      <dgm:spPr/>
      <dgm:t>
        <a:bodyPr/>
        <a:lstStyle/>
        <a:p>
          <a:pPr rtl="0"/>
          <a:r>
            <a:rPr lang="en-US" sz="1200" dirty="0" smtClean="0"/>
            <a:t>NHC – Summer 2015</a:t>
          </a:r>
          <a:endParaRPr lang="en-US" sz="1200" dirty="0"/>
        </a:p>
      </dgm:t>
    </dgm:pt>
    <dgm:pt modelId="{EFD32F7A-9067-1A44-ACC2-BE11B3EC0B19}" type="parTrans" cxnId="{2A8EE292-2441-2E4C-ABEB-7A9397255613}">
      <dgm:prSet/>
      <dgm:spPr/>
      <dgm:t>
        <a:bodyPr/>
        <a:lstStyle/>
        <a:p>
          <a:endParaRPr lang="en-US"/>
        </a:p>
      </dgm:t>
    </dgm:pt>
    <dgm:pt modelId="{4AE4E725-C1F4-1B45-B3EC-FF8364BFA8EF}" type="sibTrans" cxnId="{2A8EE292-2441-2E4C-ABEB-7A9397255613}">
      <dgm:prSet/>
      <dgm:spPr/>
      <dgm:t>
        <a:bodyPr/>
        <a:lstStyle/>
        <a:p>
          <a:endParaRPr lang="en-US"/>
        </a:p>
      </dgm:t>
    </dgm:pt>
    <dgm:pt modelId="{408D11F8-D982-ED48-ACC9-D89806D16BAA}">
      <dgm:prSet custT="1"/>
      <dgm:spPr/>
      <dgm:t>
        <a:bodyPr/>
        <a:lstStyle/>
        <a:p>
          <a:pPr rtl="0"/>
          <a:r>
            <a:rPr lang="en-US" sz="1200" dirty="0" smtClean="0"/>
            <a:t>SPC – March 2016</a:t>
          </a:r>
          <a:endParaRPr lang="en-US" sz="1200" dirty="0"/>
        </a:p>
      </dgm:t>
    </dgm:pt>
    <dgm:pt modelId="{90F8BF4F-66D4-734B-8BB2-076C63007EA1}" type="parTrans" cxnId="{D2B6A07C-8773-4940-B690-7B9E8DC07383}">
      <dgm:prSet/>
      <dgm:spPr/>
      <dgm:t>
        <a:bodyPr/>
        <a:lstStyle/>
        <a:p>
          <a:endParaRPr lang="en-US"/>
        </a:p>
      </dgm:t>
    </dgm:pt>
    <dgm:pt modelId="{0AA95547-6AE3-104A-AFA0-2F1A10C9C081}" type="sibTrans" cxnId="{D2B6A07C-8773-4940-B690-7B9E8DC07383}">
      <dgm:prSet/>
      <dgm:spPr/>
      <dgm:t>
        <a:bodyPr/>
        <a:lstStyle/>
        <a:p>
          <a:endParaRPr lang="en-US"/>
        </a:p>
      </dgm:t>
    </dgm:pt>
    <dgm:pt modelId="{0FD53161-ACD9-E246-960C-2A978283804A}">
      <dgm:prSet custT="1"/>
      <dgm:spPr/>
      <dgm:t>
        <a:bodyPr/>
        <a:lstStyle/>
        <a:p>
          <a:pPr rtl="0"/>
          <a:r>
            <a:rPr lang="en-US" sz="1200" dirty="0" smtClean="0"/>
            <a:t>AWC – February 2016</a:t>
          </a:r>
          <a:endParaRPr lang="en-US" sz="1200" dirty="0"/>
        </a:p>
      </dgm:t>
    </dgm:pt>
    <dgm:pt modelId="{8CE725B3-FCCB-5B40-8B2B-BFE00CE32C21}" type="parTrans" cxnId="{CA0AB17F-FD5F-954E-8993-CEB1CD9EA6E0}">
      <dgm:prSet/>
      <dgm:spPr/>
      <dgm:t>
        <a:bodyPr/>
        <a:lstStyle/>
        <a:p>
          <a:endParaRPr lang="en-US"/>
        </a:p>
      </dgm:t>
    </dgm:pt>
    <dgm:pt modelId="{798E8A1C-5555-AD42-85E6-3601768AB66D}" type="sibTrans" cxnId="{CA0AB17F-FD5F-954E-8993-CEB1CD9EA6E0}">
      <dgm:prSet/>
      <dgm:spPr/>
      <dgm:t>
        <a:bodyPr/>
        <a:lstStyle/>
        <a:p>
          <a:endParaRPr lang="en-US"/>
        </a:p>
      </dgm:t>
    </dgm:pt>
    <dgm:pt modelId="{07FC1F0A-9ABB-B34A-927B-7B94642A746F}">
      <dgm:prSet custT="1"/>
      <dgm:spPr/>
      <dgm:t>
        <a:bodyPr/>
        <a:lstStyle/>
        <a:p>
          <a:pPr rtl="0"/>
          <a:r>
            <a:rPr lang="en-US" sz="1200" dirty="0" smtClean="0"/>
            <a:t>SWPC – April 2016</a:t>
          </a:r>
          <a:endParaRPr lang="en-US" sz="1200" dirty="0"/>
        </a:p>
      </dgm:t>
    </dgm:pt>
    <dgm:pt modelId="{3F4217A4-A836-CC49-9871-7570D94EA109}" type="parTrans" cxnId="{5E9AD451-1289-EE4E-8AEB-F789B8212B68}">
      <dgm:prSet/>
      <dgm:spPr/>
      <dgm:t>
        <a:bodyPr/>
        <a:lstStyle/>
        <a:p>
          <a:endParaRPr lang="en-US"/>
        </a:p>
      </dgm:t>
    </dgm:pt>
    <dgm:pt modelId="{13144FA7-4374-ED4C-AC6D-309AB1C0E2CF}" type="sibTrans" cxnId="{5E9AD451-1289-EE4E-8AEB-F789B8212B68}">
      <dgm:prSet/>
      <dgm:spPr/>
      <dgm:t>
        <a:bodyPr/>
        <a:lstStyle/>
        <a:p>
          <a:endParaRPr lang="en-US"/>
        </a:p>
      </dgm:t>
    </dgm:pt>
    <dgm:pt modelId="{8DE863A7-A245-4248-B351-BE082BB7606F}">
      <dgm:prSet custT="1"/>
      <dgm:spPr/>
      <dgm:t>
        <a:bodyPr/>
        <a:lstStyle/>
        <a:p>
          <a:pPr rtl="0"/>
          <a:endParaRPr lang="en-US" sz="1400" dirty="0"/>
        </a:p>
      </dgm:t>
    </dgm:pt>
    <dgm:pt modelId="{F34E00C6-C9E5-0047-8905-9F7CB1A45F9C}" type="parTrans" cxnId="{FAF6A018-FD41-DB46-B542-BFFE64817C80}">
      <dgm:prSet/>
      <dgm:spPr/>
      <dgm:t>
        <a:bodyPr/>
        <a:lstStyle/>
        <a:p>
          <a:endParaRPr lang="en-US"/>
        </a:p>
      </dgm:t>
    </dgm:pt>
    <dgm:pt modelId="{761894BD-6D94-3C46-8AD4-4CC75F64C1A5}" type="sibTrans" cxnId="{FAF6A018-FD41-DB46-B542-BFFE64817C80}">
      <dgm:prSet/>
      <dgm:spPr/>
      <dgm:t>
        <a:bodyPr/>
        <a:lstStyle/>
        <a:p>
          <a:endParaRPr lang="en-US"/>
        </a:p>
      </dgm:t>
    </dgm:pt>
    <dgm:pt modelId="{9ED2C944-67ED-F44D-B29A-FB09393B0FDA}">
      <dgm:prSet custT="1"/>
      <dgm:spPr/>
      <dgm:t>
        <a:bodyPr/>
        <a:lstStyle/>
        <a:p>
          <a:pPr rtl="0"/>
          <a:r>
            <a:rPr lang="en-US" sz="1200" dirty="0" smtClean="0"/>
            <a:t>OPC</a:t>
          </a:r>
          <a:endParaRPr lang="en-US" sz="1200" dirty="0"/>
        </a:p>
      </dgm:t>
    </dgm:pt>
    <dgm:pt modelId="{5DB11A74-87B3-184D-83A0-D9B847BE6D93}" type="parTrans" cxnId="{A579D41C-6EA7-2749-B5DB-DB1E6F0DA178}">
      <dgm:prSet/>
      <dgm:spPr/>
      <dgm:t>
        <a:bodyPr/>
        <a:lstStyle/>
        <a:p>
          <a:endParaRPr lang="en-US"/>
        </a:p>
      </dgm:t>
    </dgm:pt>
    <dgm:pt modelId="{2FEA64A7-ABB0-6043-AA68-684C8C9A1739}" type="sibTrans" cxnId="{A579D41C-6EA7-2749-B5DB-DB1E6F0DA178}">
      <dgm:prSet/>
      <dgm:spPr/>
      <dgm:t>
        <a:bodyPr/>
        <a:lstStyle/>
        <a:p>
          <a:endParaRPr lang="en-US"/>
        </a:p>
      </dgm:t>
    </dgm:pt>
    <dgm:pt modelId="{D8E96712-5858-144D-BCDF-77566B10238A}">
      <dgm:prSet custT="1"/>
      <dgm:spPr/>
      <dgm:t>
        <a:bodyPr/>
        <a:lstStyle/>
        <a:p>
          <a:pPr rtl="0"/>
          <a:r>
            <a:rPr lang="en-US" sz="1200" dirty="0" smtClean="0"/>
            <a:t>WPC</a:t>
          </a:r>
          <a:endParaRPr lang="en-US" sz="1200" dirty="0"/>
        </a:p>
      </dgm:t>
    </dgm:pt>
    <dgm:pt modelId="{3BEB7983-9326-B043-9CE0-69285733A0B1}" type="parTrans" cxnId="{9F815E7B-EAE3-3142-A934-953228B24FA3}">
      <dgm:prSet/>
      <dgm:spPr/>
      <dgm:t>
        <a:bodyPr/>
        <a:lstStyle/>
        <a:p>
          <a:endParaRPr lang="en-US"/>
        </a:p>
      </dgm:t>
    </dgm:pt>
    <dgm:pt modelId="{303B0466-3696-2B4E-89D0-80ABDA35EF62}" type="sibTrans" cxnId="{9F815E7B-EAE3-3142-A934-953228B24FA3}">
      <dgm:prSet/>
      <dgm:spPr/>
      <dgm:t>
        <a:bodyPr/>
        <a:lstStyle/>
        <a:p>
          <a:endParaRPr lang="en-US"/>
        </a:p>
      </dgm:t>
    </dgm:pt>
    <dgm:pt modelId="{C07598D7-AA91-1A4D-997A-D2F81E2290A9}">
      <dgm:prSet custT="1"/>
      <dgm:spPr/>
      <dgm:t>
        <a:bodyPr/>
        <a:lstStyle/>
        <a:p>
          <a:pPr rtl="0"/>
          <a:r>
            <a:rPr lang="en-US" sz="1200" dirty="0" smtClean="0"/>
            <a:t>SAB</a:t>
          </a:r>
          <a:endParaRPr lang="en-US" sz="1200" dirty="0"/>
        </a:p>
      </dgm:t>
    </dgm:pt>
    <dgm:pt modelId="{768ED831-070F-464E-AC87-C61412B64085}" type="parTrans" cxnId="{50D57FA6-5E74-CC48-86C9-D3073B7023F0}">
      <dgm:prSet/>
      <dgm:spPr/>
      <dgm:t>
        <a:bodyPr/>
        <a:lstStyle/>
        <a:p>
          <a:endParaRPr lang="en-US"/>
        </a:p>
      </dgm:t>
    </dgm:pt>
    <dgm:pt modelId="{126BEAC7-5E29-4040-A17B-D96919FA2D51}" type="sibTrans" cxnId="{50D57FA6-5E74-CC48-86C9-D3073B7023F0}">
      <dgm:prSet/>
      <dgm:spPr/>
      <dgm:t>
        <a:bodyPr/>
        <a:lstStyle/>
        <a:p>
          <a:endParaRPr lang="en-US"/>
        </a:p>
      </dgm:t>
    </dgm:pt>
    <dgm:pt modelId="{34145C9C-5F46-214B-8C9B-2730EB36AC11}">
      <dgm:prSet custT="1"/>
      <dgm:spPr/>
      <dgm:t>
        <a:bodyPr/>
        <a:lstStyle/>
        <a:p>
          <a:pPr rtl="0"/>
          <a:r>
            <a:rPr lang="en-US" sz="1200" dirty="0" smtClean="0"/>
            <a:t>NCO</a:t>
          </a:r>
          <a:endParaRPr lang="en-US" sz="1200" dirty="0"/>
        </a:p>
      </dgm:t>
    </dgm:pt>
    <dgm:pt modelId="{1E65EDCE-6143-E04D-8B70-2E2324EFB3DF}" type="parTrans" cxnId="{1FE263B5-8CB5-1844-9B9B-8261F98AAD39}">
      <dgm:prSet/>
      <dgm:spPr/>
      <dgm:t>
        <a:bodyPr/>
        <a:lstStyle/>
        <a:p>
          <a:endParaRPr lang="en-US"/>
        </a:p>
      </dgm:t>
    </dgm:pt>
    <dgm:pt modelId="{604E3236-B8D2-7A4E-BD79-73537E417C63}" type="sibTrans" cxnId="{1FE263B5-8CB5-1844-9B9B-8261F98AAD39}">
      <dgm:prSet/>
      <dgm:spPr/>
      <dgm:t>
        <a:bodyPr/>
        <a:lstStyle/>
        <a:p>
          <a:endParaRPr lang="en-US"/>
        </a:p>
      </dgm:t>
    </dgm:pt>
    <dgm:pt modelId="{A13816CE-FC53-8B44-935A-1020A6AFEEFA}" type="pres">
      <dgm:prSet presAssocID="{35DFEB65-BDF4-6A45-9822-0D8F6771DED5}" presName="Name0" presStyleCnt="0">
        <dgm:presLayoutVars>
          <dgm:dir/>
        </dgm:presLayoutVars>
      </dgm:prSet>
      <dgm:spPr/>
      <dgm:t>
        <a:bodyPr/>
        <a:lstStyle/>
        <a:p>
          <a:endParaRPr lang="en-US"/>
        </a:p>
      </dgm:t>
    </dgm:pt>
    <dgm:pt modelId="{75066034-1410-5149-85D9-0C24FF35899A}" type="pres">
      <dgm:prSet presAssocID="{7262DE00-6120-644D-9303-414239B62034}" presName="withChildren" presStyleCnt="0"/>
      <dgm:spPr/>
    </dgm:pt>
    <dgm:pt modelId="{01222221-B6D2-B744-BD7C-DC8D87D1E5D0}" type="pres">
      <dgm:prSet presAssocID="{7262DE00-6120-644D-9303-414239B62034}" presName="bigCircle" presStyleLbl="vennNode1" presStyleIdx="0" presStyleCnt="12"/>
      <dgm:spPr/>
    </dgm:pt>
    <dgm:pt modelId="{2D6C7EC5-F6AA-0C45-9B44-AC45EFB0DE37}" type="pres">
      <dgm:prSet presAssocID="{7262DE00-6120-644D-9303-414239B62034}" presName="medCircle" presStyleLbl="vennNode1" presStyleIdx="1" presStyleCnt="12"/>
      <dgm:spPr/>
    </dgm:pt>
    <dgm:pt modelId="{16A45985-6957-414A-95E4-5CD83B4AE1EE}" type="pres">
      <dgm:prSet presAssocID="{7262DE00-6120-644D-9303-414239B62034}" presName="txLvl1" presStyleLbl="revTx" presStyleIdx="0" presStyleCnt="12"/>
      <dgm:spPr/>
      <dgm:t>
        <a:bodyPr/>
        <a:lstStyle/>
        <a:p>
          <a:endParaRPr lang="en-US"/>
        </a:p>
      </dgm:t>
    </dgm:pt>
    <dgm:pt modelId="{F98F517B-C88C-DC4E-B355-1EEF7CE2AE31}" type="pres">
      <dgm:prSet presAssocID="{7262DE00-6120-644D-9303-414239B62034}" presName="lin" presStyleCnt="0"/>
      <dgm:spPr/>
    </dgm:pt>
    <dgm:pt modelId="{9466F8A2-5A38-D04A-BD20-EB929DEC5BD8}" type="pres">
      <dgm:prSet presAssocID="{60226428-9F9A-874A-BA43-8915C32D285E}" presName="txLvl2" presStyleLbl="revTx" presStyleIdx="1" presStyleCnt="12"/>
      <dgm:spPr/>
      <dgm:t>
        <a:bodyPr/>
        <a:lstStyle/>
        <a:p>
          <a:endParaRPr lang="en-US"/>
        </a:p>
      </dgm:t>
    </dgm:pt>
    <dgm:pt modelId="{D1C9FCDE-B32C-B74F-B1D7-3F0A5317A4DB}" type="pres">
      <dgm:prSet presAssocID="{4AE4E725-C1F4-1B45-B3EC-FF8364BFA8EF}" presName="smCircle" presStyleLbl="vennNode1" presStyleIdx="2" presStyleCnt="12"/>
      <dgm:spPr/>
    </dgm:pt>
    <dgm:pt modelId="{0A7225E8-F9D3-C848-9A7C-DE855764320A}" type="pres">
      <dgm:prSet presAssocID="{408D11F8-D982-ED48-ACC9-D89806D16BAA}" presName="txLvl2" presStyleLbl="revTx" presStyleIdx="2" presStyleCnt="12"/>
      <dgm:spPr/>
      <dgm:t>
        <a:bodyPr/>
        <a:lstStyle/>
        <a:p>
          <a:endParaRPr lang="en-US"/>
        </a:p>
      </dgm:t>
    </dgm:pt>
    <dgm:pt modelId="{D4B30A14-46FE-1D4C-AD26-87F32771C473}" type="pres">
      <dgm:prSet presAssocID="{0AA95547-6AE3-104A-AFA0-2F1A10C9C081}" presName="smCircle" presStyleLbl="vennNode1" presStyleIdx="3" presStyleCnt="12"/>
      <dgm:spPr/>
    </dgm:pt>
    <dgm:pt modelId="{7FA46B61-FD3C-E049-AEA8-C440C64D3FEC}" type="pres">
      <dgm:prSet presAssocID="{0FD53161-ACD9-E246-960C-2A978283804A}" presName="txLvl2" presStyleLbl="revTx" presStyleIdx="3" presStyleCnt="12"/>
      <dgm:spPr/>
      <dgm:t>
        <a:bodyPr/>
        <a:lstStyle/>
        <a:p>
          <a:endParaRPr lang="en-US"/>
        </a:p>
      </dgm:t>
    </dgm:pt>
    <dgm:pt modelId="{6D1F7B4C-6E98-7849-AC3D-0DA052687C27}" type="pres">
      <dgm:prSet presAssocID="{798E8A1C-5555-AD42-85E6-3601768AB66D}" presName="smCircle" presStyleLbl="vennNode1" presStyleIdx="4" presStyleCnt="12"/>
      <dgm:spPr/>
    </dgm:pt>
    <dgm:pt modelId="{0F57F98D-219C-8249-AC14-08700DE5E659}" type="pres">
      <dgm:prSet presAssocID="{07FC1F0A-9ABB-B34A-927B-7B94642A746F}" presName="txLvl2" presStyleLbl="revTx" presStyleIdx="4" presStyleCnt="12"/>
      <dgm:spPr/>
      <dgm:t>
        <a:bodyPr/>
        <a:lstStyle/>
        <a:p>
          <a:endParaRPr lang="en-US"/>
        </a:p>
      </dgm:t>
    </dgm:pt>
    <dgm:pt modelId="{B788113D-663F-0F4B-A435-F6AA18E2D76C}" type="pres">
      <dgm:prSet presAssocID="{13144FA7-4374-ED4C-AC6D-309AB1C0E2CF}" presName="smCircle" presStyleLbl="vennNode1" presStyleIdx="5" presStyleCnt="12"/>
      <dgm:spPr/>
    </dgm:pt>
    <dgm:pt modelId="{166F2710-CD65-1244-8D02-A32A1BFEDBF9}" type="pres">
      <dgm:prSet presAssocID="{8DE863A7-A245-4248-B351-BE082BB7606F}" presName="txLvl2" presStyleLbl="revTx" presStyleIdx="5" presStyleCnt="12"/>
      <dgm:spPr/>
      <dgm:t>
        <a:bodyPr/>
        <a:lstStyle/>
        <a:p>
          <a:endParaRPr lang="en-US"/>
        </a:p>
      </dgm:t>
    </dgm:pt>
    <dgm:pt modelId="{C8CAAE5D-0E9E-1E48-9112-23FBCD5793A7}" type="pres">
      <dgm:prSet presAssocID="{7262DE00-6120-644D-9303-414239B62034}" presName="overlap" presStyleCnt="0"/>
      <dgm:spPr/>
    </dgm:pt>
    <dgm:pt modelId="{26411828-E36E-3E4D-8DF0-93070DC1A042}" type="pres">
      <dgm:prSet presAssocID="{5DBD232C-DBE9-E648-88D0-9BB922998B57}" presName="withChildren" presStyleCnt="0"/>
      <dgm:spPr/>
    </dgm:pt>
    <dgm:pt modelId="{7410C2AC-9D99-A044-9F40-0B8F4B22429F}" type="pres">
      <dgm:prSet presAssocID="{5DBD232C-DBE9-E648-88D0-9BB922998B57}" presName="bigCircle" presStyleLbl="vennNode1" presStyleIdx="6" presStyleCnt="12"/>
      <dgm:spPr/>
    </dgm:pt>
    <dgm:pt modelId="{36BCDFA4-957B-4A4F-A551-F91BAE728305}" type="pres">
      <dgm:prSet presAssocID="{5DBD232C-DBE9-E648-88D0-9BB922998B57}" presName="medCircle" presStyleLbl="vennNode1" presStyleIdx="7" presStyleCnt="12"/>
      <dgm:spPr/>
    </dgm:pt>
    <dgm:pt modelId="{29055E17-67B4-C144-8317-390308BD80D5}" type="pres">
      <dgm:prSet presAssocID="{5DBD232C-DBE9-E648-88D0-9BB922998B57}" presName="txLvl1" presStyleLbl="revTx" presStyleIdx="6" presStyleCnt="12"/>
      <dgm:spPr/>
      <dgm:t>
        <a:bodyPr/>
        <a:lstStyle/>
        <a:p>
          <a:endParaRPr lang="en-US"/>
        </a:p>
      </dgm:t>
    </dgm:pt>
    <dgm:pt modelId="{C394DA6C-35A2-CF4E-AAB1-0F4460391CF6}" type="pres">
      <dgm:prSet presAssocID="{5DBD232C-DBE9-E648-88D0-9BB922998B57}" presName="lin" presStyleCnt="0"/>
      <dgm:spPr/>
    </dgm:pt>
    <dgm:pt modelId="{D3459071-1CC5-064B-87B0-A61DF1733837}" type="pres">
      <dgm:prSet presAssocID="{A2785557-74DA-8B43-84DE-6B0F1BC9B2B6}" presName="txLvl2" presStyleLbl="revTx" presStyleIdx="7" presStyleCnt="12"/>
      <dgm:spPr/>
      <dgm:t>
        <a:bodyPr/>
        <a:lstStyle/>
        <a:p>
          <a:endParaRPr lang="en-US"/>
        </a:p>
      </dgm:t>
    </dgm:pt>
    <dgm:pt modelId="{D60475AF-7B62-5B47-8796-52FB94ED8337}" type="pres">
      <dgm:prSet presAssocID="{9ED2C944-67ED-F44D-B29A-FB09393B0FDA}" presName="indentDot1" presStyleCnt="0"/>
      <dgm:spPr/>
    </dgm:pt>
    <dgm:pt modelId="{C05AD2CB-3554-754D-9743-DD39301DBA7C}" type="pres">
      <dgm:prSet presAssocID="{9ED2C944-67ED-F44D-B29A-FB09393B0FDA}" presName="gap1" presStyleLbl="node3" presStyleIdx="0" presStyleCnt="0"/>
      <dgm:spPr/>
    </dgm:pt>
    <dgm:pt modelId="{073C95C3-D1D8-D643-A614-2959F41DDBF7}" type="pres">
      <dgm:prSet presAssocID="{9ED2C944-67ED-F44D-B29A-FB09393B0FDA}" presName="smCircle1" presStyleLbl="vennNode1" presStyleIdx="8" presStyleCnt="12" custLinFactX="-100000" custLinFactNeighborX="-166968" custLinFactNeighborY="-15702"/>
      <dgm:spPr/>
    </dgm:pt>
    <dgm:pt modelId="{6BFE0BBC-9614-154C-87A0-9611B984361F}" type="pres">
      <dgm:prSet presAssocID="{9ED2C944-67ED-F44D-B29A-FB09393B0FDA}" presName="txLvl3" presStyleLbl="revTx" presStyleIdx="8" presStyleCnt="12" custLinFactNeighborX="-10439" custLinFactNeighborY="-3140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6003F09-EABD-744B-82D5-6809254DD0C7}" type="pres">
      <dgm:prSet presAssocID="{2FEA64A7-ABB0-6043-AA68-684C8C9A1739}" presName="indentDot2" presStyleCnt="0"/>
      <dgm:spPr/>
    </dgm:pt>
    <dgm:pt modelId="{3F672939-4786-8446-B541-E32168A2DCB8}" type="pres">
      <dgm:prSet presAssocID="{2FEA64A7-ABB0-6043-AA68-684C8C9A1739}" presName="gap2" presStyleLbl="sibTrans2D3" presStyleIdx="0" presStyleCnt="0"/>
      <dgm:spPr/>
    </dgm:pt>
    <dgm:pt modelId="{2F0337E5-525B-AB43-B36F-6E06EBA5CC1D}" type="pres">
      <dgm:prSet presAssocID="{2FEA64A7-ABB0-6043-AA68-684C8C9A1739}" presName="smCircle2" presStyleLbl="vennNode1" presStyleIdx="9" presStyleCnt="12" custLinFactX="-100000" custLinFactNeighborX="-151264" custLinFactNeighborY="-47106"/>
      <dgm:spPr/>
    </dgm:pt>
    <dgm:pt modelId="{22D71973-A5AB-DD4E-8049-28246F2EC6F3}" type="pres">
      <dgm:prSet presAssocID="{D8E96712-5858-144D-BCDF-77566B10238A}" presName="txLvl3" presStyleLbl="revTx" presStyleIdx="9" presStyleCnt="12" custLinFactY="-100000" custLinFactNeighborX="21318" custLinFactNeighborY="-14539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C490834-5CAD-C042-A91D-D8E8EBBB7AB9}" type="pres">
      <dgm:prSet presAssocID="{303B0466-3696-2B4E-89D0-80ABDA35EF62}" presName="indentDot2" presStyleCnt="0"/>
      <dgm:spPr/>
    </dgm:pt>
    <dgm:pt modelId="{A7201D4C-DA96-514F-B406-4FA3389F9497}" type="pres">
      <dgm:prSet presAssocID="{303B0466-3696-2B4E-89D0-80ABDA35EF62}" presName="gap2" presStyleLbl="sibTrans2D3" presStyleIdx="0" presStyleCnt="0"/>
      <dgm:spPr/>
    </dgm:pt>
    <dgm:pt modelId="{BFBB3A77-5026-0546-B56C-8690B2F854BC}" type="pres">
      <dgm:prSet presAssocID="{303B0466-3696-2B4E-89D0-80ABDA35EF62}" presName="smCircle2" presStyleLbl="vennNode1" presStyleIdx="10" presStyleCnt="12" custLinFactX="249640" custLinFactY="-385100" custLinFactNeighborX="300000" custLinFactNeighborY="-400000"/>
      <dgm:spPr/>
      <dgm:t>
        <a:bodyPr/>
        <a:lstStyle/>
        <a:p>
          <a:endParaRPr lang="en-US"/>
        </a:p>
      </dgm:t>
    </dgm:pt>
    <dgm:pt modelId="{D0F81166-15E2-9040-9810-B726110E698D}" type="pres">
      <dgm:prSet presAssocID="{C07598D7-AA91-1A4D-997A-D2F81E2290A9}" presName="txLvl3" presStyleLbl="revTx" presStyleIdx="10" presStyleCnt="12" custLinFactY="-100000" custLinFactNeighborX="-10491" custLinFactNeighborY="-14540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8284F0B-0123-1747-BD41-7497FFCE179A}" type="pres">
      <dgm:prSet presAssocID="{126BEAC7-5E29-4040-A17B-D96919FA2D51}" presName="indentDot2" presStyleCnt="0"/>
      <dgm:spPr/>
    </dgm:pt>
    <dgm:pt modelId="{82B30ECC-1E30-E642-A7DD-B8BDDE8936E5}" type="pres">
      <dgm:prSet presAssocID="{126BEAC7-5E29-4040-A17B-D96919FA2D51}" presName="gap2" presStyleLbl="sibTrans2D3" presStyleIdx="0" presStyleCnt="0"/>
      <dgm:spPr/>
    </dgm:pt>
    <dgm:pt modelId="{03B8C154-1D77-3E4B-A692-53E80FA0D5C4}" type="pres">
      <dgm:prSet presAssocID="{126BEAC7-5E29-4040-A17B-D96919FA2D51}" presName="smCircle2" presStyleLbl="vennNode1" presStyleIdx="11" presStyleCnt="12" custLinFactX="265330" custLinFactY="-400000" custLinFactNeighborX="300000" custLinFactNeighborY="-416531"/>
      <dgm:spPr/>
    </dgm:pt>
    <dgm:pt modelId="{C2DE90BD-32DC-2C42-892C-FF684ECB9B2D}" type="pres">
      <dgm:prSet presAssocID="{34145C9C-5F46-214B-8C9B-2730EB36AC11}" presName="txLvl3" presStyleLbl="revTx" presStyleIdx="11" presStyleCnt="12" custLinFactY="-200000" custLinFactNeighborX="21318" custLinFactNeighborY="-25938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F815E7B-EAE3-3142-A934-953228B24FA3}" srcId="{A2785557-74DA-8B43-84DE-6B0F1BC9B2B6}" destId="{D8E96712-5858-144D-BCDF-77566B10238A}" srcOrd="1" destOrd="0" parTransId="{3BEB7983-9326-B043-9CE0-69285733A0B1}" sibTransId="{303B0466-3696-2B4E-89D0-80ABDA35EF62}"/>
    <dgm:cxn modelId="{9FE6A3C4-FDDB-7647-8A6C-1A1F8E3A5B3A}" type="presOf" srcId="{D8E96712-5858-144D-BCDF-77566B10238A}" destId="{22D71973-A5AB-DD4E-8049-28246F2EC6F3}" srcOrd="0" destOrd="0" presId="urn:microsoft.com/office/officeart/2008/layout/VerticalCircleList"/>
    <dgm:cxn modelId="{C9A618AB-6ADC-EB4B-90B3-86E3720F8B49}" type="presOf" srcId="{408D11F8-D982-ED48-ACC9-D89806D16BAA}" destId="{0A7225E8-F9D3-C848-9A7C-DE855764320A}" srcOrd="0" destOrd="0" presId="urn:microsoft.com/office/officeart/2008/layout/VerticalCircleList"/>
    <dgm:cxn modelId="{4A142025-3BD1-7740-B6AE-E4A24944E4A5}" srcId="{35DFEB65-BDF4-6A45-9822-0D8F6771DED5}" destId="{5DBD232C-DBE9-E648-88D0-9BB922998B57}" srcOrd="1" destOrd="0" parTransId="{306E3100-B94D-F944-A309-0C94B487FD25}" sibTransId="{343F6E92-275D-1246-8342-1CAFFC866FAD}"/>
    <dgm:cxn modelId="{2A8EE292-2441-2E4C-ABEB-7A9397255613}" srcId="{7262DE00-6120-644D-9303-414239B62034}" destId="{60226428-9F9A-874A-BA43-8915C32D285E}" srcOrd="0" destOrd="0" parTransId="{EFD32F7A-9067-1A44-ACC2-BE11B3EC0B19}" sibTransId="{4AE4E725-C1F4-1B45-B3EC-FF8364BFA8EF}"/>
    <dgm:cxn modelId="{78081DEE-614F-EB4A-9372-97E6F7AF2D71}" type="presOf" srcId="{7262DE00-6120-644D-9303-414239B62034}" destId="{16A45985-6957-414A-95E4-5CD83B4AE1EE}" srcOrd="0" destOrd="0" presId="urn:microsoft.com/office/officeart/2008/layout/VerticalCircleList"/>
    <dgm:cxn modelId="{73CA2DFE-5F43-B647-BC4B-7EE76B254DCC}" type="presOf" srcId="{9ED2C944-67ED-F44D-B29A-FB09393B0FDA}" destId="{6BFE0BBC-9614-154C-87A0-9611B984361F}" srcOrd="0" destOrd="0" presId="urn:microsoft.com/office/officeart/2008/layout/VerticalCircleList"/>
    <dgm:cxn modelId="{1FE263B5-8CB5-1844-9B9B-8261F98AAD39}" srcId="{A2785557-74DA-8B43-84DE-6B0F1BC9B2B6}" destId="{34145C9C-5F46-214B-8C9B-2730EB36AC11}" srcOrd="3" destOrd="0" parTransId="{1E65EDCE-6143-E04D-8B70-2E2324EFB3DF}" sibTransId="{604E3236-B8D2-7A4E-BD79-73537E417C63}"/>
    <dgm:cxn modelId="{F754D812-AF42-5746-ABDF-8F9799E22086}" type="presOf" srcId="{8DE863A7-A245-4248-B351-BE082BB7606F}" destId="{166F2710-CD65-1244-8D02-A32A1BFEDBF9}" srcOrd="0" destOrd="0" presId="urn:microsoft.com/office/officeart/2008/layout/VerticalCircleList"/>
    <dgm:cxn modelId="{CA0AB17F-FD5F-954E-8993-CEB1CD9EA6E0}" srcId="{7262DE00-6120-644D-9303-414239B62034}" destId="{0FD53161-ACD9-E246-960C-2A978283804A}" srcOrd="2" destOrd="0" parTransId="{8CE725B3-FCCB-5B40-8B2B-BFE00CE32C21}" sibTransId="{798E8A1C-5555-AD42-85E6-3601768AB66D}"/>
    <dgm:cxn modelId="{75ED71F1-7689-084E-8B27-CCC8181DC95F}" type="presOf" srcId="{A2785557-74DA-8B43-84DE-6B0F1BC9B2B6}" destId="{D3459071-1CC5-064B-87B0-A61DF1733837}" srcOrd="0" destOrd="0" presId="urn:microsoft.com/office/officeart/2008/layout/VerticalCircleList"/>
    <dgm:cxn modelId="{73FABAE8-4633-2A4F-8674-325D5B737F5F}" type="presOf" srcId="{5DBD232C-DBE9-E648-88D0-9BB922998B57}" destId="{29055E17-67B4-C144-8317-390308BD80D5}" srcOrd="0" destOrd="0" presId="urn:microsoft.com/office/officeart/2008/layout/VerticalCircleList"/>
    <dgm:cxn modelId="{1C1B7149-9138-4349-BEFB-8ED6F0F6C001}" srcId="{5DBD232C-DBE9-E648-88D0-9BB922998B57}" destId="{A2785557-74DA-8B43-84DE-6B0F1BC9B2B6}" srcOrd="0" destOrd="0" parTransId="{B96F243D-DDB0-E040-A417-B5A21C63E3FB}" sibTransId="{8AAA12C4-A463-CA4C-B46B-5AC6CB4FD106}"/>
    <dgm:cxn modelId="{A88C00A9-E08E-4B42-A207-7D18C1D2D250}" type="presOf" srcId="{C07598D7-AA91-1A4D-997A-D2F81E2290A9}" destId="{D0F81166-15E2-9040-9810-B726110E698D}" srcOrd="0" destOrd="0" presId="urn:microsoft.com/office/officeart/2008/layout/VerticalCircleList"/>
    <dgm:cxn modelId="{5EA3159C-9082-9E47-ADB9-21F09DA61C6B}" type="presOf" srcId="{0FD53161-ACD9-E246-960C-2A978283804A}" destId="{7FA46B61-FD3C-E049-AEA8-C440C64D3FEC}" srcOrd="0" destOrd="0" presId="urn:microsoft.com/office/officeart/2008/layout/VerticalCircleList"/>
    <dgm:cxn modelId="{50D57FA6-5E74-CC48-86C9-D3073B7023F0}" srcId="{A2785557-74DA-8B43-84DE-6B0F1BC9B2B6}" destId="{C07598D7-AA91-1A4D-997A-D2F81E2290A9}" srcOrd="2" destOrd="0" parTransId="{768ED831-070F-464E-AC87-C61412B64085}" sibTransId="{126BEAC7-5E29-4040-A17B-D96919FA2D51}"/>
    <dgm:cxn modelId="{887A2CC5-8BAF-3248-8BDC-5BF8CF3265CE}" type="presOf" srcId="{07FC1F0A-9ABB-B34A-927B-7B94642A746F}" destId="{0F57F98D-219C-8249-AC14-08700DE5E659}" srcOrd="0" destOrd="0" presId="urn:microsoft.com/office/officeart/2008/layout/VerticalCircleList"/>
    <dgm:cxn modelId="{A579D41C-6EA7-2749-B5DB-DB1E6F0DA178}" srcId="{A2785557-74DA-8B43-84DE-6B0F1BC9B2B6}" destId="{9ED2C944-67ED-F44D-B29A-FB09393B0FDA}" srcOrd="0" destOrd="0" parTransId="{5DB11A74-87B3-184D-83A0-D9B847BE6D93}" sibTransId="{2FEA64A7-ABB0-6043-AA68-684C8C9A1739}"/>
    <dgm:cxn modelId="{C11A2B43-C5D7-B34B-8CF4-E3EE56929572}" type="presOf" srcId="{35DFEB65-BDF4-6A45-9822-0D8F6771DED5}" destId="{A13816CE-FC53-8B44-935A-1020A6AFEEFA}" srcOrd="0" destOrd="0" presId="urn:microsoft.com/office/officeart/2008/layout/VerticalCircleList"/>
    <dgm:cxn modelId="{B7B798FA-5AF1-B54A-AB4A-7054CD2D4FB6}" srcId="{35DFEB65-BDF4-6A45-9822-0D8F6771DED5}" destId="{7262DE00-6120-644D-9303-414239B62034}" srcOrd="0" destOrd="0" parTransId="{69240ACF-E266-6B47-BA54-DD449892B9B9}" sibTransId="{7DDCB825-DF1B-3C46-B298-9C87CE9F380F}"/>
    <dgm:cxn modelId="{BFAA7A33-59D0-CE4B-9D72-420119FBC101}" type="presOf" srcId="{60226428-9F9A-874A-BA43-8915C32D285E}" destId="{9466F8A2-5A38-D04A-BD20-EB929DEC5BD8}" srcOrd="0" destOrd="0" presId="urn:microsoft.com/office/officeart/2008/layout/VerticalCircleList"/>
    <dgm:cxn modelId="{5E9AD451-1289-EE4E-8AEB-F789B8212B68}" srcId="{7262DE00-6120-644D-9303-414239B62034}" destId="{07FC1F0A-9ABB-B34A-927B-7B94642A746F}" srcOrd="3" destOrd="0" parTransId="{3F4217A4-A836-CC49-9871-7570D94EA109}" sibTransId="{13144FA7-4374-ED4C-AC6D-309AB1C0E2CF}"/>
    <dgm:cxn modelId="{FAF6A018-FD41-DB46-B542-BFFE64817C80}" srcId="{7262DE00-6120-644D-9303-414239B62034}" destId="{8DE863A7-A245-4248-B351-BE082BB7606F}" srcOrd="4" destOrd="0" parTransId="{F34E00C6-C9E5-0047-8905-9F7CB1A45F9C}" sibTransId="{761894BD-6D94-3C46-8AD4-4CC75F64C1A5}"/>
    <dgm:cxn modelId="{D2B6A07C-8773-4940-B690-7B9E8DC07383}" srcId="{7262DE00-6120-644D-9303-414239B62034}" destId="{408D11F8-D982-ED48-ACC9-D89806D16BAA}" srcOrd="1" destOrd="0" parTransId="{90F8BF4F-66D4-734B-8BB2-076C63007EA1}" sibTransId="{0AA95547-6AE3-104A-AFA0-2F1A10C9C081}"/>
    <dgm:cxn modelId="{9E56D43B-D5D9-E54F-B77B-D731660C3E0E}" type="presOf" srcId="{34145C9C-5F46-214B-8C9B-2730EB36AC11}" destId="{C2DE90BD-32DC-2C42-892C-FF684ECB9B2D}" srcOrd="0" destOrd="0" presId="urn:microsoft.com/office/officeart/2008/layout/VerticalCircleList"/>
    <dgm:cxn modelId="{31061DB1-8920-0E42-A3B4-96C6BF6F626D}" type="presParOf" srcId="{A13816CE-FC53-8B44-935A-1020A6AFEEFA}" destId="{75066034-1410-5149-85D9-0C24FF35899A}" srcOrd="0" destOrd="0" presId="urn:microsoft.com/office/officeart/2008/layout/VerticalCircleList"/>
    <dgm:cxn modelId="{669A3C61-7075-344B-8DA0-D8EAC448AC6B}" type="presParOf" srcId="{75066034-1410-5149-85D9-0C24FF35899A}" destId="{01222221-B6D2-B744-BD7C-DC8D87D1E5D0}" srcOrd="0" destOrd="0" presId="urn:microsoft.com/office/officeart/2008/layout/VerticalCircleList"/>
    <dgm:cxn modelId="{A4531601-1864-6C43-9FC2-6289D0DDD5C0}" type="presParOf" srcId="{75066034-1410-5149-85D9-0C24FF35899A}" destId="{2D6C7EC5-F6AA-0C45-9B44-AC45EFB0DE37}" srcOrd="1" destOrd="0" presId="urn:microsoft.com/office/officeart/2008/layout/VerticalCircleList"/>
    <dgm:cxn modelId="{9BC3BB38-222E-2748-8E76-AE6A45B534A8}" type="presParOf" srcId="{75066034-1410-5149-85D9-0C24FF35899A}" destId="{16A45985-6957-414A-95E4-5CD83B4AE1EE}" srcOrd="2" destOrd="0" presId="urn:microsoft.com/office/officeart/2008/layout/VerticalCircleList"/>
    <dgm:cxn modelId="{ADE64DA0-5FA9-FC4F-B304-9A4C25B042D9}" type="presParOf" srcId="{75066034-1410-5149-85D9-0C24FF35899A}" destId="{F98F517B-C88C-DC4E-B355-1EEF7CE2AE31}" srcOrd="3" destOrd="0" presId="urn:microsoft.com/office/officeart/2008/layout/VerticalCircleList"/>
    <dgm:cxn modelId="{F6FFF5C8-15C0-6F4C-8A9C-E2B21BAC78F9}" type="presParOf" srcId="{F98F517B-C88C-DC4E-B355-1EEF7CE2AE31}" destId="{9466F8A2-5A38-D04A-BD20-EB929DEC5BD8}" srcOrd="0" destOrd="0" presId="urn:microsoft.com/office/officeart/2008/layout/VerticalCircleList"/>
    <dgm:cxn modelId="{DE0593D2-B20D-8C45-88E5-F380FA41781E}" type="presParOf" srcId="{F98F517B-C88C-DC4E-B355-1EEF7CE2AE31}" destId="{D1C9FCDE-B32C-B74F-B1D7-3F0A5317A4DB}" srcOrd="1" destOrd="0" presId="urn:microsoft.com/office/officeart/2008/layout/VerticalCircleList"/>
    <dgm:cxn modelId="{37E2963C-9352-F941-AE26-B4B29207C6D2}" type="presParOf" srcId="{F98F517B-C88C-DC4E-B355-1EEF7CE2AE31}" destId="{0A7225E8-F9D3-C848-9A7C-DE855764320A}" srcOrd="2" destOrd="0" presId="urn:microsoft.com/office/officeart/2008/layout/VerticalCircleList"/>
    <dgm:cxn modelId="{0739F118-7FA3-B346-AABE-536248DC2BC4}" type="presParOf" srcId="{F98F517B-C88C-DC4E-B355-1EEF7CE2AE31}" destId="{D4B30A14-46FE-1D4C-AD26-87F32771C473}" srcOrd="3" destOrd="0" presId="urn:microsoft.com/office/officeart/2008/layout/VerticalCircleList"/>
    <dgm:cxn modelId="{E118C93C-C1A0-5640-9BB7-D4186B461987}" type="presParOf" srcId="{F98F517B-C88C-DC4E-B355-1EEF7CE2AE31}" destId="{7FA46B61-FD3C-E049-AEA8-C440C64D3FEC}" srcOrd="4" destOrd="0" presId="urn:microsoft.com/office/officeart/2008/layout/VerticalCircleList"/>
    <dgm:cxn modelId="{5B963B10-B836-E743-9361-B8642717F89A}" type="presParOf" srcId="{F98F517B-C88C-DC4E-B355-1EEF7CE2AE31}" destId="{6D1F7B4C-6E98-7849-AC3D-0DA052687C27}" srcOrd="5" destOrd="0" presId="urn:microsoft.com/office/officeart/2008/layout/VerticalCircleList"/>
    <dgm:cxn modelId="{552034B8-7C12-1648-A1E7-9A0799E6EF7E}" type="presParOf" srcId="{F98F517B-C88C-DC4E-B355-1EEF7CE2AE31}" destId="{0F57F98D-219C-8249-AC14-08700DE5E659}" srcOrd="6" destOrd="0" presId="urn:microsoft.com/office/officeart/2008/layout/VerticalCircleList"/>
    <dgm:cxn modelId="{F255F255-C128-EF41-81C1-8303056FF2CD}" type="presParOf" srcId="{F98F517B-C88C-DC4E-B355-1EEF7CE2AE31}" destId="{B788113D-663F-0F4B-A435-F6AA18E2D76C}" srcOrd="7" destOrd="0" presId="urn:microsoft.com/office/officeart/2008/layout/VerticalCircleList"/>
    <dgm:cxn modelId="{3DE8C0C7-0E95-4542-B087-398007D75610}" type="presParOf" srcId="{F98F517B-C88C-DC4E-B355-1EEF7CE2AE31}" destId="{166F2710-CD65-1244-8D02-A32A1BFEDBF9}" srcOrd="8" destOrd="0" presId="urn:microsoft.com/office/officeart/2008/layout/VerticalCircleList"/>
    <dgm:cxn modelId="{C8F21101-8C84-6B45-B2D9-EE833875FE3D}" type="presParOf" srcId="{A13816CE-FC53-8B44-935A-1020A6AFEEFA}" destId="{C8CAAE5D-0E9E-1E48-9112-23FBCD5793A7}" srcOrd="1" destOrd="0" presId="urn:microsoft.com/office/officeart/2008/layout/VerticalCircleList"/>
    <dgm:cxn modelId="{9F8CC004-4D15-6E4B-AD1D-63C7D6B87373}" type="presParOf" srcId="{A13816CE-FC53-8B44-935A-1020A6AFEEFA}" destId="{26411828-E36E-3E4D-8DF0-93070DC1A042}" srcOrd="2" destOrd="0" presId="urn:microsoft.com/office/officeart/2008/layout/VerticalCircleList"/>
    <dgm:cxn modelId="{FA87264A-A0BE-C840-A78F-3439D559AA01}" type="presParOf" srcId="{26411828-E36E-3E4D-8DF0-93070DC1A042}" destId="{7410C2AC-9D99-A044-9F40-0B8F4B22429F}" srcOrd="0" destOrd="0" presId="urn:microsoft.com/office/officeart/2008/layout/VerticalCircleList"/>
    <dgm:cxn modelId="{03F1078A-5E1A-564E-AD44-02064F7FC6E9}" type="presParOf" srcId="{26411828-E36E-3E4D-8DF0-93070DC1A042}" destId="{36BCDFA4-957B-4A4F-A551-F91BAE728305}" srcOrd="1" destOrd="0" presId="urn:microsoft.com/office/officeart/2008/layout/VerticalCircleList"/>
    <dgm:cxn modelId="{EEE90827-030F-F54C-A18F-61BE69B43DA1}" type="presParOf" srcId="{26411828-E36E-3E4D-8DF0-93070DC1A042}" destId="{29055E17-67B4-C144-8317-390308BD80D5}" srcOrd="2" destOrd="0" presId="urn:microsoft.com/office/officeart/2008/layout/VerticalCircleList"/>
    <dgm:cxn modelId="{EB17D595-FC87-0B41-A9DB-803F31DFB3DC}" type="presParOf" srcId="{26411828-E36E-3E4D-8DF0-93070DC1A042}" destId="{C394DA6C-35A2-CF4E-AAB1-0F4460391CF6}" srcOrd="3" destOrd="0" presId="urn:microsoft.com/office/officeart/2008/layout/VerticalCircleList"/>
    <dgm:cxn modelId="{445C7279-286D-FB42-AE01-B962B3AC5357}" type="presParOf" srcId="{C394DA6C-35A2-CF4E-AAB1-0F4460391CF6}" destId="{D3459071-1CC5-064B-87B0-A61DF1733837}" srcOrd="0" destOrd="0" presId="urn:microsoft.com/office/officeart/2008/layout/VerticalCircleList"/>
    <dgm:cxn modelId="{A1C8E468-431E-1E41-9394-4E8EA3393F8C}" type="presParOf" srcId="{C394DA6C-35A2-CF4E-AAB1-0F4460391CF6}" destId="{D60475AF-7B62-5B47-8796-52FB94ED8337}" srcOrd="1" destOrd="0" presId="urn:microsoft.com/office/officeart/2008/layout/VerticalCircleList"/>
    <dgm:cxn modelId="{B1CA4F04-EFD2-8646-A5DD-DC55770655D4}" type="presParOf" srcId="{D60475AF-7B62-5B47-8796-52FB94ED8337}" destId="{C05AD2CB-3554-754D-9743-DD39301DBA7C}" srcOrd="0" destOrd="0" presId="urn:microsoft.com/office/officeart/2008/layout/VerticalCircleList"/>
    <dgm:cxn modelId="{D59D1FBD-CD6B-0442-ABC9-46025892CD34}" type="presParOf" srcId="{D60475AF-7B62-5B47-8796-52FB94ED8337}" destId="{073C95C3-D1D8-D643-A614-2959F41DDBF7}" srcOrd="1" destOrd="0" presId="urn:microsoft.com/office/officeart/2008/layout/VerticalCircleList"/>
    <dgm:cxn modelId="{091615EA-F61B-7D4E-A7FA-D9D07AC0FDB5}" type="presParOf" srcId="{C394DA6C-35A2-CF4E-AAB1-0F4460391CF6}" destId="{6BFE0BBC-9614-154C-87A0-9611B984361F}" srcOrd="2" destOrd="0" presId="urn:microsoft.com/office/officeart/2008/layout/VerticalCircleList"/>
    <dgm:cxn modelId="{889F4C96-FCC1-F045-85E7-56F471918B46}" type="presParOf" srcId="{C394DA6C-35A2-CF4E-AAB1-0F4460391CF6}" destId="{A6003F09-EABD-744B-82D5-6809254DD0C7}" srcOrd="3" destOrd="0" presId="urn:microsoft.com/office/officeart/2008/layout/VerticalCircleList"/>
    <dgm:cxn modelId="{42E63FB3-6C84-BF4E-95DB-D35D665728C3}" type="presParOf" srcId="{A6003F09-EABD-744B-82D5-6809254DD0C7}" destId="{3F672939-4786-8446-B541-E32168A2DCB8}" srcOrd="0" destOrd="0" presId="urn:microsoft.com/office/officeart/2008/layout/VerticalCircleList"/>
    <dgm:cxn modelId="{78B435CC-1183-964F-BC22-E85B80B620F1}" type="presParOf" srcId="{A6003F09-EABD-744B-82D5-6809254DD0C7}" destId="{2F0337E5-525B-AB43-B36F-6E06EBA5CC1D}" srcOrd="1" destOrd="0" presId="urn:microsoft.com/office/officeart/2008/layout/VerticalCircleList"/>
    <dgm:cxn modelId="{F9B6B959-EE56-B948-824C-C6E8CACDE258}" type="presParOf" srcId="{C394DA6C-35A2-CF4E-AAB1-0F4460391CF6}" destId="{22D71973-A5AB-DD4E-8049-28246F2EC6F3}" srcOrd="4" destOrd="0" presId="urn:microsoft.com/office/officeart/2008/layout/VerticalCircleList"/>
    <dgm:cxn modelId="{04B4C8A6-DA10-FE47-A156-67F491FCE1E2}" type="presParOf" srcId="{C394DA6C-35A2-CF4E-AAB1-0F4460391CF6}" destId="{5C490834-5CAD-C042-A91D-D8E8EBBB7AB9}" srcOrd="5" destOrd="0" presId="urn:microsoft.com/office/officeart/2008/layout/VerticalCircleList"/>
    <dgm:cxn modelId="{FE929F8A-4CED-A14C-B04D-30676A26E2E4}" type="presParOf" srcId="{5C490834-5CAD-C042-A91D-D8E8EBBB7AB9}" destId="{A7201D4C-DA96-514F-B406-4FA3389F9497}" srcOrd="0" destOrd="0" presId="urn:microsoft.com/office/officeart/2008/layout/VerticalCircleList"/>
    <dgm:cxn modelId="{81DFA7AD-FD8B-7540-BE06-D4EE758DD3E5}" type="presParOf" srcId="{5C490834-5CAD-C042-A91D-D8E8EBBB7AB9}" destId="{BFBB3A77-5026-0546-B56C-8690B2F854BC}" srcOrd="1" destOrd="0" presId="urn:microsoft.com/office/officeart/2008/layout/VerticalCircleList"/>
    <dgm:cxn modelId="{8FD1E8C7-1D8B-BD43-8BD5-59C07CC56424}" type="presParOf" srcId="{C394DA6C-35A2-CF4E-AAB1-0F4460391CF6}" destId="{D0F81166-15E2-9040-9810-B726110E698D}" srcOrd="6" destOrd="0" presId="urn:microsoft.com/office/officeart/2008/layout/VerticalCircleList"/>
    <dgm:cxn modelId="{B8A80BDA-0CE9-B845-BF3F-B8EAE17AE9D3}" type="presParOf" srcId="{C394DA6C-35A2-CF4E-AAB1-0F4460391CF6}" destId="{D8284F0B-0123-1747-BD41-7497FFCE179A}" srcOrd="7" destOrd="0" presId="urn:microsoft.com/office/officeart/2008/layout/VerticalCircleList"/>
    <dgm:cxn modelId="{D75E8435-0F9B-D440-A520-CDD96A21EB50}" type="presParOf" srcId="{D8284F0B-0123-1747-BD41-7497FFCE179A}" destId="{82B30ECC-1E30-E642-A7DD-B8BDDE8936E5}" srcOrd="0" destOrd="0" presId="urn:microsoft.com/office/officeart/2008/layout/VerticalCircleList"/>
    <dgm:cxn modelId="{86B54BDA-B9A0-1C4D-89C4-F129118274B9}" type="presParOf" srcId="{D8284F0B-0123-1747-BD41-7497FFCE179A}" destId="{03B8C154-1D77-3E4B-A692-53E80FA0D5C4}" srcOrd="1" destOrd="0" presId="urn:microsoft.com/office/officeart/2008/layout/VerticalCircleList"/>
    <dgm:cxn modelId="{23B6E741-F3BA-CD4F-A902-8758D2D507F7}" type="presParOf" srcId="{C394DA6C-35A2-CF4E-AAB1-0F4460391CF6}" destId="{C2DE90BD-32DC-2C42-892C-FF684ECB9B2D}" srcOrd="8" destOrd="0" presId="urn:microsoft.com/office/officeart/2008/layout/VerticalCircle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4C02B1B-3BAB-3B42-9668-629B3D72F4C9}" type="doc">
      <dgm:prSet loTypeId="urn:microsoft.com/office/officeart/2005/8/layout/vList4" loCatId="" qsTypeId="urn:microsoft.com/office/officeart/2005/8/quickstyle/simple4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63E945D6-D6A4-5A42-B49D-FA7DED9B4213}">
      <dgm:prSet phldrT="[Text]"/>
      <dgm:spPr/>
      <dgm:t>
        <a:bodyPr/>
        <a:lstStyle/>
        <a:p>
          <a:r>
            <a:rPr lang="en-US" dirty="0" smtClean="0"/>
            <a:t>National Center for Weather and Climate Prediction</a:t>
          </a:r>
          <a:endParaRPr lang="en-US" dirty="0"/>
        </a:p>
      </dgm:t>
    </dgm:pt>
    <dgm:pt modelId="{FC34A9DE-64BF-BD4F-AFDA-B1502E037032}" type="parTrans" cxnId="{F2C6DDA0-4308-4E47-BBD1-BA772A5315DD}">
      <dgm:prSet/>
      <dgm:spPr/>
      <dgm:t>
        <a:bodyPr/>
        <a:lstStyle/>
        <a:p>
          <a:endParaRPr lang="en-US"/>
        </a:p>
      </dgm:t>
    </dgm:pt>
    <dgm:pt modelId="{B8582095-9B8B-424B-BFEB-D71D7357FC91}" type="sibTrans" cxnId="{F2C6DDA0-4308-4E47-BBD1-BA772A5315DD}">
      <dgm:prSet/>
      <dgm:spPr/>
      <dgm:t>
        <a:bodyPr/>
        <a:lstStyle/>
        <a:p>
          <a:endParaRPr lang="en-US"/>
        </a:p>
      </dgm:t>
    </dgm:pt>
    <dgm:pt modelId="{900A98C3-A507-024A-BA6F-BEE4B42BBDA3}">
      <dgm:prSet phldrT="[Text]"/>
      <dgm:spPr/>
      <dgm:t>
        <a:bodyPr/>
        <a:lstStyle/>
        <a:p>
          <a:r>
            <a:rPr lang="en-US" dirty="0" smtClean="0"/>
            <a:t>Ocean Predication Center</a:t>
          </a:r>
          <a:endParaRPr lang="en-US" dirty="0"/>
        </a:p>
      </dgm:t>
    </dgm:pt>
    <dgm:pt modelId="{E1E84E1B-9A4D-AE4C-8C48-FC65E94AB7F2}" type="parTrans" cxnId="{715E3613-7748-B44D-8676-3CC33F2EFDAB}">
      <dgm:prSet/>
      <dgm:spPr/>
      <dgm:t>
        <a:bodyPr/>
        <a:lstStyle/>
        <a:p>
          <a:endParaRPr lang="en-US"/>
        </a:p>
      </dgm:t>
    </dgm:pt>
    <dgm:pt modelId="{353CC2ED-C09F-0849-B24D-AFFDB0544FD3}" type="sibTrans" cxnId="{715E3613-7748-B44D-8676-3CC33F2EFDAB}">
      <dgm:prSet/>
      <dgm:spPr/>
      <dgm:t>
        <a:bodyPr/>
        <a:lstStyle/>
        <a:p>
          <a:endParaRPr lang="en-US"/>
        </a:p>
      </dgm:t>
    </dgm:pt>
    <dgm:pt modelId="{13A44785-93BC-2149-A829-CE59B713ED01}">
      <dgm:prSet phldrT="[Text]"/>
      <dgm:spPr/>
      <dgm:t>
        <a:bodyPr/>
        <a:lstStyle/>
        <a:p>
          <a:r>
            <a:rPr lang="en-US" dirty="0" smtClean="0"/>
            <a:t>Weather (Hyrdrometeorological) Prediction Center</a:t>
          </a:r>
          <a:endParaRPr lang="en-US" dirty="0"/>
        </a:p>
      </dgm:t>
    </dgm:pt>
    <dgm:pt modelId="{293E91BB-F5F4-C840-8968-DA5A1CC6DFA7}" type="parTrans" cxnId="{C68C0C1D-A358-E94A-9BA4-74863540CD5E}">
      <dgm:prSet/>
      <dgm:spPr/>
      <dgm:t>
        <a:bodyPr/>
        <a:lstStyle/>
        <a:p>
          <a:endParaRPr lang="en-US"/>
        </a:p>
      </dgm:t>
    </dgm:pt>
    <dgm:pt modelId="{6DF653DD-7924-D84C-89EA-9BCBC84C69D8}" type="sibTrans" cxnId="{C68C0C1D-A358-E94A-9BA4-74863540CD5E}">
      <dgm:prSet/>
      <dgm:spPr/>
      <dgm:t>
        <a:bodyPr/>
        <a:lstStyle/>
        <a:p>
          <a:endParaRPr lang="en-US"/>
        </a:p>
      </dgm:t>
    </dgm:pt>
    <dgm:pt modelId="{53B0FD65-0585-724D-8E4E-7D69BF25C4CB}">
      <dgm:prSet phldrT="[Text]"/>
      <dgm:spPr/>
      <dgm:t>
        <a:bodyPr/>
        <a:lstStyle/>
        <a:p>
          <a:r>
            <a:rPr lang="en-US" dirty="0" smtClean="0"/>
            <a:t>National Weather Center</a:t>
          </a:r>
          <a:endParaRPr lang="en-US" dirty="0"/>
        </a:p>
      </dgm:t>
    </dgm:pt>
    <dgm:pt modelId="{2089DC7B-DE79-9441-8267-DE4177A476AA}" type="parTrans" cxnId="{227D5559-3F1A-9340-A0E9-906A79CDC77A}">
      <dgm:prSet/>
      <dgm:spPr/>
      <dgm:t>
        <a:bodyPr/>
        <a:lstStyle/>
        <a:p>
          <a:endParaRPr lang="en-US"/>
        </a:p>
      </dgm:t>
    </dgm:pt>
    <dgm:pt modelId="{DB90CC36-9B9C-7A4C-B1F6-44AA87EC182B}" type="sibTrans" cxnId="{227D5559-3F1A-9340-A0E9-906A79CDC77A}">
      <dgm:prSet/>
      <dgm:spPr/>
      <dgm:t>
        <a:bodyPr/>
        <a:lstStyle/>
        <a:p>
          <a:endParaRPr lang="en-US"/>
        </a:p>
      </dgm:t>
    </dgm:pt>
    <dgm:pt modelId="{3567AE1A-257A-3C4E-96CB-A112E7797FE3}">
      <dgm:prSet phldrT="[Text]"/>
      <dgm:spPr/>
      <dgm:t>
        <a:bodyPr/>
        <a:lstStyle/>
        <a:p>
          <a:r>
            <a:rPr lang="en-US" dirty="0" smtClean="0"/>
            <a:t>Storm Prediction Center</a:t>
          </a:r>
          <a:endParaRPr lang="en-US" dirty="0"/>
        </a:p>
      </dgm:t>
    </dgm:pt>
    <dgm:pt modelId="{E75300D5-48A8-084A-87AF-EAD29289AF99}" type="parTrans" cxnId="{6AECAE27-C308-4B47-9315-2201B61CEF8F}">
      <dgm:prSet/>
      <dgm:spPr/>
      <dgm:t>
        <a:bodyPr/>
        <a:lstStyle/>
        <a:p>
          <a:endParaRPr lang="en-US"/>
        </a:p>
      </dgm:t>
    </dgm:pt>
    <dgm:pt modelId="{A4B696D1-BB79-8D4B-8E5C-E39891526738}" type="sibTrans" cxnId="{6AECAE27-C308-4B47-9315-2201B61CEF8F}">
      <dgm:prSet/>
      <dgm:spPr/>
      <dgm:t>
        <a:bodyPr/>
        <a:lstStyle/>
        <a:p>
          <a:endParaRPr lang="en-US"/>
        </a:p>
      </dgm:t>
    </dgm:pt>
    <dgm:pt modelId="{D79F0647-2274-3C4D-AD7D-9F7F6A6098EB}">
      <dgm:prSet phldrT="[Text]"/>
      <dgm:spPr/>
      <dgm:t>
        <a:bodyPr/>
        <a:lstStyle/>
        <a:p>
          <a:r>
            <a:rPr lang="en-US" dirty="0" smtClean="0"/>
            <a:t>Aviation Weather Center</a:t>
          </a:r>
          <a:endParaRPr lang="en-US" dirty="0"/>
        </a:p>
      </dgm:t>
    </dgm:pt>
    <dgm:pt modelId="{067A77F8-5025-954E-A9E5-1B15376A0E5A}" type="parTrans" cxnId="{5817D3C0-5561-0044-B2DC-F572BCD7C271}">
      <dgm:prSet/>
      <dgm:spPr/>
      <dgm:t>
        <a:bodyPr/>
        <a:lstStyle/>
        <a:p>
          <a:endParaRPr lang="en-US"/>
        </a:p>
      </dgm:t>
    </dgm:pt>
    <dgm:pt modelId="{F9E282C7-DAD1-9149-9CA5-CE6BDF849897}" type="sibTrans" cxnId="{5817D3C0-5561-0044-B2DC-F572BCD7C271}">
      <dgm:prSet/>
      <dgm:spPr/>
      <dgm:t>
        <a:bodyPr/>
        <a:lstStyle/>
        <a:p>
          <a:endParaRPr lang="en-US"/>
        </a:p>
      </dgm:t>
    </dgm:pt>
    <dgm:pt modelId="{7F6932DA-EF1B-EF42-96E0-6129AA5BDEF4}">
      <dgm:prSet phldrT="[Text]"/>
      <dgm:spPr/>
      <dgm:t>
        <a:bodyPr/>
        <a:lstStyle/>
        <a:p>
          <a:r>
            <a:rPr lang="en-US" dirty="0" smtClean="0"/>
            <a:t>Aviation Weather </a:t>
          </a:r>
          <a:r>
            <a:rPr lang="en-US" dirty="0" err="1" smtClean="0"/>
            <a:t>Testbed</a:t>
          </a:r>
          <a:endParaRPr lang="en-US" dirty="0"/>
        </a:p>
      </dgm:t>
    </dgm:pt>
    <dgm:pt modelId="{DD13ECD1-D5CC-6D4B-A8F5-FEF89CF125CB}" type="parTrans" cxnId="{A7026D5D-369E-654A-A31E-F9AD2ED861F7}">
      <dgm:prSet/>
      <dgm:spPr/>
      <dgm:t>
        <a:bodyPr/>
        <a:lstStyle/>
        <a:p>
          <a:endParaRPr lang="en-US"/>
        </a:p>
      </dgm:t>
    </dgm:pt>
    <dgm:pt modelId="{A2BC2899-A200-B04A-B377-A1FD78F5E5B7}" type="sibTrans" cxnId="{A7026D5D-369E-654A-A31E-F9AD2ED861F7}">
      <dgm:prSet/>
      <dgm:spPr/>
      <dgm:t>
        <a:bodyPr/>
        <a:lstStyle/>
        <a:p>
          <a:endParaRPr lang="en-US"/>
        </a:p>
      </dgm:t>
    </dgm:pt>
    <dgm:pt modelId="{13921475-FEA7-C44E-BC6A-AD561DCE6986}">
      <dgm:prSet phldrT="[Text]"/>
      <dgm:spPr/>
      <dgm:t>
        <a:bodyPr/>
        <a:lstStyle/>
        <a:p>
          <a:r>
            <a:rPr lang="en-US" dirty="0" smtClean="0"/>
            <a:t>Air Traffic Control Systems Command Center</a:t>
          </a:r>
          <a:endParaRPr lang="en-US" dirty="0"/>
        </a:p>
      </dgm:t>
    </dgm:pt>
    <dgm:pt modelId="{5AD96967-679F-4646-82FF-F547B93F2ACE}" type="parTrans" cxnId="{900C3B78-101C-D84D-A05F-4D6F2D50269D}">
      <dgm:prSet/>
      <dgm:spPr/>
      <dgm:t>
        <a:bodyPr/>
        <a:lstStyle/>
        <a:p>
          <a:endParaRPr lang="en-US"/>
        </a:p>
      </dgm:t>
    </dgm:pt>
    <dgm:pt modelId="{17EA8216-5AC4-DE41-975E-C211DC24BDA3}" type="sibTrans" cxnId="{900C3B78-101C-D84D-A05F-4D6F2D50269D}">
      <dgm:prSet/>
      <dgm:spPr/>
      <dgm:t>
        <a:bodyPr/>
        <a:lstStyle/>
        <a:p>
          <a:endParaRPr lang="en-US"/>
        </a:p>
      </dgm:t>
    </dgm:pt>
    <dgm:pt modelId="{EC3F8160-17B5-ED46-87F7-0243FF76B938}">
      <dgm:prSet phldrT="[Text]"/>
      <dgm:spPr/>
      <dgm:t>
        <a:bodyPr/>
        <a:lstStyle/>
        <a:p>
          <a:r>
            <a:rPr lang="en-US" dirty="0" smtClean="0"/>
            <a:t>National Hurricane Center</a:t>
          </a:r>
          <a:endParaRPr lang="en-US" dirty="0"/>
        </a:p>
      </dgm:t>
    </dgm:pt>
    <dgm:pt modelId="{6A8A3540-EB8B-F34F-BE93-7F9A8E852C6C}" type="parTrans" cxnId="{0F03B026-0DFD-CC4C-B436-DD0D8C8AC276}">
      <dgm:prSet/>
      <dgm:spPr/>
      <dgm:t>
        <a:bodyPr/>
        <a:lstStyle/>
        <a:p>
          <a:endParaRPr lang="en-US"/>
        </a:p>
      </dgm:t>
    </dgm:pt>
    <dgm:pt modelId="{94983DB4-E5CB-4242-A869-E1A87A700A6D}" type="sibTrans" cxnId="{0F03B026-0DFD-CC4C-B436-DD0D8C8AC276}">
      <dgm:prSet/>
      <dgm:spPr/>
      <dgm:t>
        <a:bodyPr/>
        <a:lstStyle/>
        <a:p>
          <a:endParaRPr lang="en-US"/>
        </a:p>
      </dgm:t>
    </dgm:pt>
    <dgm:pt modelId="{1AA1D719-78B8-CE4D-9C1D-4B859BCD004A}">
      <dgm:prSet phldrT="[Text]"/>
      <dgm:spPr/>
      <dgm:t>
        <a:bodyPr/>
        <a:lstStyle/>
        <a:p>
          <a:r>
            <a:rPr lang="en-US" dirty="0" smtClean="0"/>
            <a:t>Tropical Analysis Forecast </a:t>
          </a:r>
          <a:r>
            <a:rPr lang="en-US" dirty="0" smtClean="0"/>
            <a:t>Branch</a:t>
          </a:r>
          <a:endParaRPr lang="en-US" dirty="0"/>
        </a:p>
      </dgm:t>
    </dgm:pt>
    <dgm:pt modelId="{7259E5C6-4ACA-304F-8BFC-75A57E5929CB}" type="parTrans" cxnId="{DF466A7B-1BC9-A945-89D5-3529D85475E9}">
      <dgm:prSet/>
      <dgm:spPr/>
      <dgm:t>
        <a:bodyPr/>
        <a:lstStyle/>
        <a:p>
          <a:endParaRPr lang="en-US"/>
        </a:p>
      </dgm:t>
    </dgm:pt>
    <dgm:pt modelId="{8A2D53A1-CCA1-5B45-9715-76CE23FC3DB0}" type="sibTrans" cxnId="{DF466A7B-1BC9-A945-89D5-3529D85475E9}">
      <dgm:prSet/>
      <dgm:spPr/>
      <dgm:t>
        <a:bodyPr/>
        <a:lstStyle/>
        <a:p>
          <a:endParaRPr lang="en-US"/>
        </a:p>
      </dgm:t>
    </dgm:pt>
    <dgm:pt modelId="{C863435E-4B75-C64D-BBD8-1F47CCAFE91D}">
      <dgm:prSet phldrT="[Text]"/>
      <dgm:spPr/>
      <dgm:t>
        <a:bodyPr/>
        <a:lstStyle/>
        <a:p>
          <a:r>
            <a:rPr lang="en-US" dirty="0" smtClean="0"/>
            <a:t>Alaskan Aviation Weather </a:t>
          </a:r>
          <a:r>
            <a:rPr lang="en-US" dirty="0" smtClean="0"/>
            <a:t>Unit</a:t>
          </a:r>
          <a:endParaRPr lang="en-US" dirty="0"/>
        </a:p>
      </dgm:t>
    </dgm:pt>
    <dgm:pt modelId="{81E08928-3D0B-164F-BC42-43AFF3577B97}" type="parTrans" cxnId="{56459B5F-6057-2C40-9948-177075D4EE6D}">
      <dgm:prSet/>
      <dgm:spPr/>
      <dgm:t>
        <a:bodyPr/>
        <a:lstStyle/>
        <a:p>
          <a:endParaRPr lang="en-US"/>
        </a:p>
      </dgm:t>
    </dgm:pt>
    <dgm:pt modelId="{8DDBEF95-8A5D-2349-AE79-B8CA95FB9ED7}" type="sibTrans" cxnId="{56459B5F-6057-2C40-9948-177075D4EE6D}">
      <dgm:prSet/>
      <dgm:spPr/>
      <dgm:t>
        <a:bodyPr/>
        <a:lstStyle/>
        <a:p>
          <a:endParaRPr lang="en-US"/>
        </a:p>
      </dgm:t>
    </dgm:pt>
    <dgm:pt modelId="{DCB8CA80-F27E-F249-8AC1-6376F0D26723}">
      <dgm:prSet phldrT="[Text]"/>
      <dgm:spPr/>
      <dgm:t>
        <a:bodyPr/>
        <a:lstStyle/>
        <a:p>
          <a:r>
            <a:rPr lang="en-US" dirty="0" smtClean="0"/>
            <a:t>Satellite Analysis Branch</a:t>
          </a:r>
          <a:endParaRPr lang="en-US" dirty="0"/>
        </a:p>
      </dgm:t>
    </dgm:pt>
    <dgm:pt modelId="{58A7E495-372E-D748-B8A5-39AF7938D70B}" type="parTrans" cxnId="{107136A3-3512-714C-BAFA-B98400EDF481}">
      <dgm:prSet/>
      <dgm:spPr/>
      <dgm:t>
        <a:bodyPr/>
        <a:lstStyle/>
        <a:p>
          <a:endParaRPr lang="en-US"/>
        </a:p>
      </dgm:t>
    </dgm:pt>
    <dgm:pt modelId="{CE6788B1-8E4F-E442-8EDC-7397C5F08C4E}" type="sibTrans" cxnId="{107136A3-3512-714C-BAFA-B98400EDF481}">
      <dgm:prSet/>
      <dgm:spPr/>
      <dgm:t>
        <a:bodyPr/>
        <a:lstStyle/>
        <a:p>
          <a:endParaRPr lang="en-US"/>
        </a:p>
      </dgm:t>
    </dgm:pt>
    <dgm:pt modelId="{1B2F43D7-1926-854E-98FC-932C54F88683}">
      <dgm:prSet phldrT="[Text]"/>
      <dgm:spPr/>
      <dgm:t>
        <a:bodyPr/>
        <a:lstStyle/>
        <a:p>
          <a:r>
            <a:rPr lang="en-US" dirty="0" smtClean="0"/>
            <a:t>Hurricane Specialist Unit</a:t>
          </a:r>
          <a:endParaRPr lang="en-US" dirty="0"/>
        </a:p>
      </dgm:t>
    </dgm:pt>
    <dgm:pt modelId="{4D50AC8D-9EB1-AA43-AEB5-6FA93F2F18BC}" type="parTrans" cxnId="{D8818399-79F4-8348-A6F5-118C3811CC85}">
      <dgm:prSet/>
      <dgm:spPr/>
      <dgm:t>
        <a:bodyPr/>
        <a:lstStyle/>
        <a:p>
          <a:endParaRPr lang="en-US"/>
        </a:p>
      </dgm:t>
    </dgm:pt>
    <dgm:pt modelId="{BEB39F8C-8A65-9A4B-A36E-814BA6DD9420}" type="sibTrans" cxnId="{D8818399-79F4-8348-A6F5-118C3811CC85}">
      <dgm:prSet/>
      <dgm:spPr/>
      <dgm:t>
        <a:bodyPr/>
        <a:lstStyle/>
        <a:p>
          <a:endParaRPr lang="en-US"/>
        </a:p>
      </dgm:t>
    </dgm:pt>
    <dgm:pt modelId="{F06AE080-3F1F-2D47-A0B3-146B165BEBA7}" type="pres">
      <dgm:prSet presAssocID="{34C02B1B-3BAB-3B42-9668-629B3D72F4C9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A16D399-ABBA-C442-9392-B26D25A1A6EC}" type="pres">
      <dgm:prSet presAssocID="{63E945D6-D6A4-5A42-B49D-FA7DED9B4213}" presName="comp" presStyleCnt="0"/>
      <dgm:spPr/>
    </dgm:pt>
    <dgm:pt modelId="{7917351B-4C75-FC43-BD0C-4D2D889049B5}" type="pres">
      <dgm:prSet presAssocID="{63E945D6-D6A4-5A42-B49D-FA7DED9B4213}" presName="box" presStyleLbl="node1" presStyleIdx="0" presStyleCnt="4"/>
      <dgm:spPr/>
      <dgm:t>
        <a:bodyPr/>
        <a:lstStyle/>
        <a:p>
          <a:endParaRPr lang="en-US"/>
        </a:p>
      </dgm:t>
    </dgm:pt>
    <dgm:pt modelId="{232AF22E-E990-9348-AE28-B9AC04BFD9E8}" type="pres">
      <dgm:prSet presAssocID="{63E945D6-D6A4-5A42-B49D-FA7DED9B4213}" presName="img" presStyleLbl="fgImgPlace1" presStyleIdx="0" presStyleCnt="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68D9960C-48F0-0C4A-BF37-12DF1613D0A9}" type="pres">
      <dgm:prSet presAssocID="{63E945D6-D6A4-5A42-B49D-FA7DED9B4213}" presName="text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DCC756E-5555-FC42-A80B-C55051EFC228}" type="pres">
      <dgm:prSet presAssocID="{B8582095-9B8B-424B-BFEB-D71D7357FC91}" presName="spacer" presStyleCnt="0"/>
      <dgm:spPr/>
    </dgm:pt>
    <dgm:pt modelId="{E31DBC22-63ED-8D4F-846D-B1E4F7C5B831}" type="pres">
      <dgm:prSet presAssocID="{53B0FD65-0585-724D-8E4E-7D69BF25C4CB}" presName="comp" presStyleCnt="0"/>
      <dgm:spPr/>
    </dgm:pt>
    <dgm:pt modelId="{8DBC7FF4-0423-B84F-93F6-A2B4AF4E38BE}" type="pres">
      <dgm:prSet presAssocID="{53B0FD65-0585-724D-8E4E-7D69BF25C4CB}" presName="box" presStyleLbl="node1" presStyleIdx="1" presStyleCnt="4"/>
      <dgm:spPr/>
      <dgm:t>
        <a:bodyPr/>
        <a:lstStyle/>
        <a:p>
          <a:endParaRPr lang="en-US"/>
        </a:p>
      </dgm:t>
    </dgm:pt>
    <dgm:pt modelId="{8F07A844-B1CF-434B-AFF3-6852B7ED61E3}" type="pres">
      <dgm:prSet presAssocID="{53B0FD65-0585-724D-8E4E-7D69BF25C4CB}" presName="img" presStyleLbl="fgImgPlace1" presStyleIdx="1" presStyleCnt="4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38CC4F28-9410-EA44-8956-E2034409266D}" type="pres">
      <dgm:prSet presAssocID="{53B0FD65-0585-724D-8E4E-7D69BF25C4CB}" presName="text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4ADD004-BAF6-B445-BA9C-CE79BF331E05}" type="pres">
      <dgm:prSet presAssocID="{DB90CC36-9B9C-7A4C-B1F6-44AA87EC182B}" presName="spacer" presStyleCnt="0"/>
      <dgm:spPr/>
    </dgm:pt>
    <dgm:pt modelId="{4D50D72E-98CF-9A4A-BEE1-1998D66707EF}" type="pres">
      <dgm:prSet presAssocID="{D79F0647-2274-3C4D-AD7D-9F7F6A6098EB}" presName="comp" presStyleCnt="0"/>
      <dgm:spPr/>
    </dgm:pt>
    <dgm:pt modelId="{9253CF03-5692-A94D-88D7-BFDC55C62532}" type="pres">
      <dgm:prSet presAssocID="{D79F0647-2274-3C4D-AD7D-9F7F6A6098EB}" presName="box" presStyleLbl="node1" presStyleIdx="2" presStyleCnt="4"/>
      <dgm:spPr/>
      <dgm:t>
        <a:bodyPr/>
        <a:lstStyle/>
        <a:p>
          <a:endParaRPr lang="en-US"/>
        </a:p>
      </dgm:t>
    </dgm:pt>
    <dgm:pt modelId="{B61DA415-8F0E-A642-8946-5A79831FEEDC}" type="pres">
      <dgm:prSet presAssocID="{D79F0647-2274-3C4D-AD7D-9F7F6A6098EB}" presName="img" presStyleLbl="fgImgPlace1" presStyleIdx="2" presStyleCnt="4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3348C506-6758-3645-8BFF-938B869377D0}" type="pres">
      <dgm:prSet presAssocID="{D79F0647-2274-3C4D-AD7D-9F7F6A6098EB}" presName="text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3536005-A5D6-0C4E-94B9-E780B1E7A1EB}" type="pres">
      <dgm:prSet presAssocID="{F9E282C7-DAD1-9149-9CA5-CE6BDF849897}" presName="spacer" presStyleCnt="0"/>
      <dgm:spPr/>
    </dgm:pt>
    <dgm:pt modelId="{619D94F0-0215-8D41-80F0-54F3A08D6B3F}" type="pres">
      <dgm:prSet presAssocID="{EC3F8160-17B5-ED46-87F7-0243FF76B938}" presName="comp" presStyleCnt="0"/>
      <dgm:spPr/>
    </dgm:pt>
    <dgm:pt modelId="{CE3A5DB2-83CD-DD42-A158-C7CF9440F206}" type="pres">
      <dgm:prSet presAssocID="{EC3F8160-17B5-ED46-87F7-0243FF76B938}" presName="box" presStyleLbl="node1" presStyleIdx="3" presStyleCnt="4"/>
      <dgm:spPr/>
      <dgm:t>
        <a:bodyPr/>
        <a:lstStyle/>
        <a:p>
          <a:endParaRPr lang="en-US"/>
        </a:p>
      </dgm:t>
    </dgm:pt>
    <dgm:pt modelId="{2C5D6331-A24B-144B-A9BA-6117250AB9C9}" type="pres">
      <dgm:prSet presAssocID="{EC3F8160-17B5-ED46-87F7-0243FF76B938}" presName="img" presStyleLbl="fgImgPlace1" presStyleIdx="3" presStyleCnt="4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2CF0D05B-6330-5D47-AB56-E061A1AAC2B0}" type="pres">
      <dgm:prSet presAssocID="{EC3F8160-17B5-ED46-87F7-0243FF76B938}" presName="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297956F-1FAD-3147-B08D-54CE67205CAE}" type="presOf" srcId="{C863435E-4B75-C64D-BBD8-1F47CCAFE91D}" destId="{9253CF03-5692-A94D-88D7-BFDC55C62532}" srcOrd="0" destOrd="3" presId="urn:microsoft.com/office/officeart/2005/8/layout/vList4"/>
    <dgm:cxn modelId="{702BA1E4-BD31-4146-AC41-1023FD22E923}" type="presOf" srcId="{1AA1D719-78B8-CE4D-9C1D-4B859BCD004A}" destId="{2CF0D05B-6330-5D47-AB56-E061A1AAC2B0}" srcOrd="1" destOrd="1" presId="urn:microsoft.com/office/officeart/2005/8/layout/vList4"/>
    <dgm:cxn modelId="{DF466A7B-1BC9-A945-89D5-3529D85475E9}" srcId="{EC3F8160-17B5-ED46-87F7-0243FF76B938}" destId="{1AA1D719-78B8-CE4D-9C1D-4B859BCD004A}" srcOrd="0" destOrd="0" parTransId="{7259E5C6-4ACA-304F-8BFC-75A57E5929CB}" sibTransId="{8A2D53A1-CCA1-5B45-9715-76CE23FC3DB0}"/>
    <dgm:cxn modelId="{F3822413-9F84-594F-9F50-3DC033A23B4F}" type="presOf" srcId="{900A98C3-A507-024A-BA6F-BEE4B42BBDA3}" destId="{68D9960C-48F0-0C4A-BF37-12DF1613D0A9}" srcOrd="1" destOrd="1" presId="urn:microsoft.com/office/officeart/2005/8/layout/vList4"/>
    <dgm:cxn modelId="{07FF3CE7-33D2-0C4E-95B5-96B02E4D11B4}" type="presOf" srcId="{3567AE1A-257A-3C4E-96CB-A112E7797FE3}" destId="{8DBC7FF4-0423-B84F-93F6-A2B4AF4E38BE}" srcOrd="0" destOrd="1" presId="urn:microsoft.com/office/officeart/2005/8/layout/vList4"/>
    <dgm:cxn modelId="{8B7AD79A-7C21-0E44-93A1-1993C974D6B6}" type="presOf" srcId="{53B0FD65-0585-724D-8E4E-7D69BF25C4CB}" destId="{8DBC7FF4-0423-B84F-93F6-A2B4AF4E38BE}" srcOrd="0" destOrd="0" presId="urn:microsoft.com/office/officeart/2005/8/layout/vList4"/>
    <dgm:cxn modelId="{B564FFB7-8D05-D641-8592-49DAF05DF627}" type="presOf" srcId="{DCB8CA80-F27E-F249-8AC1-6376F0D26723}" destId="{68D9960C-48F0-0C4A-BF37-12DF1613D0A9}" srcOrd="1" destOrd="3" presId="urn:microsoft.com/office/officeart/2005/8/layout/vList4"/>
    <dgm:cxn modelId="{F2C6DDA0-4308-4E47-BBD1-BA772A5315DD}" srcId="{34C02B1B-3BAB-3B42-9668-629B3D72F4C9}" destId="{63E945D6-D6A4-5A42-B49D-FA7DED9B4213}" srcOrd="0" destOrd="0" parTransId="{FC34A9DE-64BF-BD4F-AFDA-B1502E037032}" sibTransId="{B8582095-9B8B-424B-BFEB-D71D7357FC91}"/>
    <dgm:cxn modelId="{4FDAC598-8AC9-D148-B064-09F0141FE61C}" type="presOf" srcId="{13921475-FEA7-C44E-BC6A-AD561DCE6986}" destId="{3348C506-6758-3645-8BFF-938B869377D0}" srcOrd="1" destOrd="2" presId="urn:microsoft.com/office/officeart/2005/8/layout/vList4"/>
    <dgm:cxn modelId="{AC7703CB-57DB-9D4F-A115-F34E599641BB}" type="presOf" srcId="{13A44785-93BC-2149-A829-CE59B713ED01}" destId="{68D9960C-48F0-0C4A-BF37-12DF1613D0A9}" srcOrd="1" destOrd="2" presId="urn:microsoft.com/office/officeart/2005/8/layout/vList4"/>
    <dgm:cxn modelId="{715E3613-7748-B44D-8676-3CC33F2EFDAB}" srcId="{63E945D6-D6A4-5A42-B49D-FA7DED9B4213}" destId="{900A98C3-A507-024A-BA6F-BEE4B42BBDA3}" srcOrd="0" destOrd="0" parTransId="{E1E84E1B-9A4D-AE4C-8C48-FC65E94AB7F2}" sibTransId="{353CC2ED-C09F-0849-B24D-AFFDB0544FD3}"/>
    <dgm:cxn modelId="{0FE6F7C0-3E4F-9E4E-9A8B-7D272A162CB6}" type="presOf" srcId="{53B0FD65-0585-724D-8E4E-7D69BF25C4CB}" destId="{38CC4F28-9410-EA44-8956-E2034409266D}" srcOrd="1" destOrd="0" presId="urn:microsoft.com/office/officeart/2005/8/layout/vList4"/>
    <dgm:cxn modelId="{C68C0C1D-A358-E94A-9BA4-74863540CD5E}" srcId="{63E945D6-D6A4-5A42-B49D-FA7DED9B4213}" destId="{13A44785-93BC-2149-A829-CE59B713ED01}" srcOrd="1" destOrd="0" parTransId="{293E91BB-F5F4-C840-8968-DA5A1CC6DFA7}" sibTransId="{6DF653DD-7924-D84C-89EA-9BCBC84C69D8}"/>
    <dgm:cxn modelId="{5817D3C0-5561-0044-B2DC-F572BCD7C271}" srcId="{34C02B1B-3BAB-3B42-9668-629B3D72F4C9}" destId="{D79F0647-2274-3C4D-AD7D-9F7F6A6098EB}" srcOrd="2" destOrd="0" parTransId="{067A77F8-5025-954E-A9E5-1B15376A0E5A}" sibTransId="{F9E282C7-DAD1-9149-9CA5-CE6BDF849897}"/>
    <dgm:cxn modelId="{677E964B-3A33-5942-B4AB-2D4AA3B380D4}" type="presOf" srcId="{D79F0647-2274-3C4D-AD7D-9F7F6A6098EB}" destId="{9253CF03-5692-A94D-88D7-BFDC55C62532}" srcOrd="0" destOrd="0" presId="urn:microsoft.com/office/officeart/2005/8/layout/vList4"/>
    <dgm:cxn modelId="{56459B5F-6057-2C40-9948-177075D4EE6D}" srcId="{D79F0647-2274-3C4D-AD7D-9F7F6A6098EB}" destId="{C863435E-4B75-C64D-BBD8-1F47CCAFE91D}" srcOrd="2" destOrd="0" parTransId="{81E08928-3D0B-164F-BC42-43AFF3577B97}" sibTransId="{8DDBEF95-8A5D-2349-AE79-B8CA95FB9ED7}"/>
    <dgm:cxn modelId="{D8818399-79F4-8348-A6F5-118C3811CC85}" srcId="{EC3F8160-17B5-ED46-87F7-0243FF76B938}" destId="{1B2F43D7-1926-854E-98FC-932C54F88683}" srcOrd="1" destOrd="0" parTransId="{4D50AC8D-9EB1-AA43-AEB5-6FA93F2F18BC}" sibTransId="{BEB39F8C-8A65-9A4B-A36E-814BA6DD9420}"/>
    <dgm:cxn modelId="{6AECAE27-C308-4B47-9315-2201B61CEF8F}" srcId="{53B0FD65-0585-724D-8E4E-7D69BF25C4CB}" destId="{3567AE1A-257A-3C4E-96CB-A112E7797FE3}" srcOrd="0" destOrd="0" parTransId="{E75300D5-48A8-084A-87AF-EAD29289AF99}" sibTransId="{A4B696D1-BB79-8D4B-8E5C-E39891526738}"/>
    <dgm:cxn modelId="{0F03B026-0DFD-CC4C-B436-DD0D8C8AC276}" srcId="{34C02B1B-3BAB-3B42-9668-629B3D72F4C9}" destId="{EC3F8160-17B5-ED46-87F7-0243FF76B938}" srcOrd="3" destOrd="0" parTransId="{6A8A3540-EB8B-F34F-BE93-7F9A8E852C6C}" sibTransId="{94983DB4-E5CB-4242-A869-E1A87A700A6D}"/>
    <dgm:cxn modelId="{618B01C7-2880-9849-A76A-A9E5920EC563}" type="presOf" srcId="{D79F0647-2274-3C4D-AD7D-9F7F6A6098EB}" destId="{3348C506-6758-3645-8BFF-938B869377D0}" srcOrd="1" destOrd="0" presId="urn:microsoft.com/office/officeart/2005/8/layout/vList4"/>
    <dgm:cxn modelId="{A8FC12C2-A643-EE46-96E1-4C357436D822}" type="presOf" srcId="{63E945D6-D6A4-5A42-B49D-FA7DED9B4213}" destId="{68D9960C-48F0-0C4A-BF37-12DF1613D0A9}" srcOrd="1" destOrd="0" presId="urn:microsoft.com/office/officeart/2005/8/layout/vList4"/>
    <dgm:cxn modelId="{85A25C16-C527-1242-8996-4A41EE96403D}" type="presOf" srcId="{7F6932DA-EF1B-EF42-96E0-6129AA5BDEF4}" destId="{3348C506-6758-3645-8BFF-938B869377D0}" srcOrd="1" destOrd="1" presId="urn:microsoft.com/office/officeart/2005/8/layout/vList4"/>
    <dgm:cxn modelId="{52205D3F-21B6-0F4B-9970-99C725DFC4AF}" type="presOf" srcId="{EC3F8160-17B5-ED46-87F7-0243FF76B938}" destId="{2CF0D05B-6330-5D47-AB56-E061A1AAC2B0}" srcOrd="1" destOrd="0" presId="urn:microsoft.com/office/officeart/2005/8/layout/vList4"/>
    <dgm:cxn modelId="{900C3B78-101C-D84D-A05F-4D6F2D50269D}" srcId="{D79F0647-2274-3C4D-AD7D-9F7F6A6098EB}" destId="{13921475-FEA7-C44E-BC6A-AD561DCE6986}" srcOrd="1" destOrd="0" parTransId="{5AD96967-679F-4646-82FF-F547B93F2ACE}" sibTransId="{17EA8216-5AC4-DE41-975E-C211DC24BDA3}"/>
    <dgm:cxn modelId="{23FE6125-57C2-144B-9D4C-D9254D528DF7}" type="presOf" srcId="{63E945D6-D6A4-5A42-B49D-FA7DED9B4213}" destId="{7917351B-4C75-FC43-BD0C-4D2D889049B5}" srcOrd="0" destOrd="0" presId="urn:microsoft.com/office/officeart/2005/8/layout/vList4"/>
    <dgm:cxn modelId="{AD8837E6-0B77-DF49-8C36-81538C67DD81}" type="presOf" srcId="{1B2F43D7-1926-854E-98FC-932C54F88683}" destId="{2CF0D05B-6330-5D47-AB56-E061A1AAC2B0}" srcOrd="1" destOrd="2" presId="urn:microsoft.com/office/officeart/2005/8/layout/vList4"/>
    <dgm:cxn modelId="{B89AB056-9660-C14F-99B5-7FA08154BF26}" type="presOf" srcId="{34C02B1B-3BAB-3B42-9668-629B3D72F4C9}" destId="{F06AE080-3F1F-2D47-A0B3-146B165BEBA7}" srcOrd="0" destOrd="0" presId="urn:microsoft.com/office/officeart/2005/8/layout/vList4"/>
    <dgm:cxn modelId="{B5F3B351-BF49-714D-98DB-721B7DC585F6}" type="presOf" srcId="{1B2F43D7-1926-854E-98FC-932C54F88683}" destId="{CE3A5DB2-83CD-DD42-A158-C7CF9440F206}" srcOrd="0" destOrd="2" presId="urn:microsoft.com/office/officeart/2005/8/layout/vList4"/>
    <dgm:cxn modelId="{3B6D3C6F-5128-224D-B283-60BA496B0DDF}" type="presOf" srcId="{EC3F8160-17B5-ED46-87F7-0243FF76B938}" destId="{CE3A5DB2-83CD-DD42-A158-C7CF9440F206}" srcOrd="0" destOrd="0" presId="urn:microsoft.com/office/officeart/2005/8/layout/vList4"/>
    <dgm:cxn modelId="{8AFAB303-4E1C-0446-9B6F-E248D7278BA1}" type="presOf" srcId="{7F6932DA-EF1B-EF42-96E0-6129AA5BDEF4}" destId="{9253CF03-5692-A94D-88D7-BFDC55C62532}" srcOrd="0" destOrd="1" presId="urn:microsoft.com/office/officeart/2005/8/layout/vList4"/>
    <dgm:cxn modelId="{227D5559-3F1A-9340-A0E9-906A79CDC77A}" srcId="{34C02B1B-3BAB-3B42-9668-629B3D72F4C9}" destId="{53B0FD65-0585-724D-8E4E-7D69BF25C4CB}" srcOrd="1" destOrd="0" parTransId="{2089DC7B-DE79-9441-8267-DE4177A476AA}" sibTransId="{DB90CC36-9B9C-7A4C-B1F6-44AA87EC182B}"/>
    <dgm:cxn modelId="{3943D0AE-2315-2844-9972-6C262DC6F45D}" type="presOf" srcId="{3567AE1A-257A-3C4E-96CB-A112E7797FE3}" destId="{38CC4F28-9410-EA44-8956-E2034409266D}" srcOrd="1" destOrd="1" presId="urn:microsoft.com/office/officeart/2005/8/layout/vList4"/>
    <dgm:cxn modelId="{22964ACD-79A6-154F-84DC-7ED081DDC8C0}" type="presOf" srcId="{1AA1D719-78B8-CE4D-9C1D-4B859BCD004A}" destId="{CE3A5DB2-83CD-DD42-A158-C7CF9440F206}" srcOrd="0" destOrd="1" presId="urn:microsoft.com/office/officeart/2005/8/layout/vList4"/>
    <dgm:cxn modelId="{A7026D5D-369E-654A-A31E-F9AD2ED861F7}" srcId="{D79F0647-2274-3C4D-AD7D-9F7F6A6098EB}" destId="{7F6932DA-EF1B-EF42-96E0-6129AA5BDEF4}" srcOrd="0" destOrd="0" parTransId="{DD13ECD1-D5CC-6D4B-A8F5-FEF89CF125CB}" sibTransId="{A2BC2899-A200-B04A-B377-A1FD78F5E5B7}"/>
    <dgm:cxn modelId="{9221CE1E-CC09-6345-A467-72A08CCADCDD}" type="presOf" srcId="{13921475-FEA7-C44E-BC6A-AD561DCE6986}" destId="{9253CF03-5692-A94D-88D7-BFDC55C62532}" srcOrd="0" destOrd="2" presId="urn:microsoft.com/office/officeart/2005/8/layout/vList4"/>
    <dgm:cxn modelId="{107136A3-3512-714C-BAFA-B98400EDF481}" srcId="{63E945D6-D6A4-5A42-B49D-FA7DED9B4213}" destId="{DCB8CA80-F27E-F249-8AC1-6376F0D26723}" srcOrd="2" destOrd="0" parTransId="{58A7E495-372E-D748-B8A5-39AF7938D70B}" sibTransId="{CE6788B1-8E4F-E442-8EDC-7397C5F08C4E}"/>
    <dgm:cxn modelId="{01930DD1-41EC-6E46-9BAD-074AF2E42FCC}" type="presOf" srcId="{900A98C3-A507-024A-BA6F-BEE4B42BBDA3}" destId="{7917351B-4C75-FC43-BD0C-4D2D889049B5}" srcOrd="0" destOrd="1" presId="urn:microsoft.com/office/officeart/2005/8/layout/vList4"/>
    <dgm:cxn modelId="{F6642942-CFA7-9643-9001-FA4BA9D1A0C4}" type="presOf" srcId="{DCB8CA80-F27E-F249-8AC1-6376F0D26723}" destId="{7917351B-4C75-FC43-BD0C-4D2D889049B5}" srcOrd="0" destOrd="3" presId="urn:microsoft.com/office/officeart/2005/8/layout/vList4"/>
    <dgm:cxn modelId="{585FDA4A-09F2-964A-87CA-A5A12AE35418}" type="presOf" srcId="{C863435E-4B75-C64D-BBD8-1F47CCAFE91D}" destId="{3348C506-6758-3645-8BFF-938B869377D0}" srcOrd="1" destOrd="3" presId="urn:microsoft.com/office/officeart/2005/8/layout/vList4"/>
    <dgm:cxn modelId="{A32FE626-D2C6-6546-8B9E-DCE2C551DFAC}" type="presOf" srcId="{13A44785-93BC-2149-A829-CE59B713ED01}" destId="{7917351B-4C75-FC43-BD0C-4D2D889049B5}" srcOrd="0" destOrd="2" presId="urn:microsoft.com/office/officeart/2005/8/layout/vList4"/>
    <dgm:cxn modelId="{13353735-69F4-F343-865E-F7EB9A40EC4B}" type="presParOf" srcId="{F06AE080-3F1F-2D47-A0B3-146B165BEBA7}" destId="{5A16D399-ABBA-C442-9392-B26D25A1A6EC}" srcOrd="0" destOrd="0" presId="urn:microsoft.com/office/officeart/2005/8/layout/vList4"/>
    <dgm:cxn modelId="{ABAD9890-D2F9-6047-8538-9E59DE58A228}" type="presParOf" srcId="{5A16D399-ABBA-C442-9392-B26D25A1A6EC}" destId="{7917351B-4C75-FC43-BD0C-4D2D889049B5}" srcOrd="0" destOrd="0" presId="urn:microsoft.com/office/officeart/2005/8/layout/vList4"/>
    <dgm:cxn modelId="{EF928A39-86BE-0940-822B-F98E4E4FF3BA}" type="presParOf" srcId="{5A16D399-ABBA-C442-9392-B26D25A1A6EC}" destId="{232AF22E-E990-9348-AE28-B9AC04BFD9E8}" srcOrd="1" destOrd="0" presId="urn:microsoft.com/office/officeart/2005/8/layout/vList4"/>
    <dgm:cxn modelId="{D5C5E9EA-F8A8-5146-87FC-DDDDB3A12FAB}" type="presParOf" srcId="{5A16D399-ABBA-C442-9392-B26D25A1A6EC}" destId="{68D9960C-48F0-0C4A-BF37-12DF1613D0A9}" srcOrd="2" destOrd="0" presId="urn:microsoft.com/office/officeart/2005/8/layout/vList4"/>
    <dgm:cxn modelId="{63733ABA-27AD-DA4F-814A-A04BE06964E1}" type="presParOf" srcId="{F06AE080-3F1F-2D47-A0B3-146B165BEBA7}" destId="{1DCC756E-5555-FC42-A80B-C55051EFC228}" srcOrd="1" destOrd="0" presId="urn:microsoft.com/office/officeart/2005/8/layout/vList4"/>
    <dgm:cxn modelId="{1CFCBA08-E90E-1B41-9128-59F71D9A99E1}" type="presParOf" srcId="{F06AE080-3F1F-2D47-A0B3-146B165BEBA7}" destId="{E31DBC22-63ED-8D4F-846D-B1E4F7C5B831}" srcOrd="2" destOrd="0" presId="urn:microsoft.com/office/officeart/2005/8/layout/vList4"/>
    <dgm:cxn modelId="{195ABC99-7D2E-B741-8331-8ED31AAE12D0}" type="presParOf" srcId="{E31DBC22-63ED-8D4F-846D-B1E4F7C5B831}" destId="{8DBC7FF4-0423-B84F-93F6-A2B4AF4E38BE}" srcOrd="0" destOrd="0" presId="urn:microsoft.com/office/officeart/2005/8/layout/vList4"/>
    <dgm:cxn modelId="{4B10B7FC-B4F5-CA49-A180-58DB52C0DF2C}" type="presParOf" srcId="{E31DBC22-63ED-8D4F-846D-B1E4F7C5B831}" destId="{8F07A844-B1CF-434B-AFF3-6852B7ED61E3}" srcOrd="1" destOrd="0" presId="urn:microsoft.com/office/officeart/2005/8/layout/vList4"/>
    <dgm:cxn modelId="{F318808D-C83C-404F-8158-636D410FEE28}" type="presParOf" srcId="{E31DBC22-63ED-8D4F-846D-B1E4F7C5B831}" destId="{38CC4F28-9410-EA44-8956-E2034409266D}" srcOrd="2" destOrd="0" presId="urn:microsoft.com/office/officeart/2005/8/layout/vList4"/>
    <dgm:cxn modelId="{6906EE21-E52B-F04D-B334-F5B90F06F05A}" type="presParOf" srcId="{F06AE080-3F1F-2D47-A0B3-146B165BEBA7}" destId="{84ADD004-BAF6-B445-BA9C-CE79BF331E05}" srcOrd="3" destOrd="0" presId="urn:microsoft.com/office/officeart/2005/8/layout/vList4"/>
    <dgm:cxn modelId="{46E95029-F84B-2E42-94F4-65D517C5995C}" type="presParOf" srcId="{F06AE080-3F1F-2D47-A0B3-146B165BEBA7}" destId="{4D50D72E-98CF-9A4A-BEE1-1998D66707EF}" srcOrd="4" destOrd="0" presId="urn:microsoft.com/office/officeart/2005/8/layout/vList4"/>
    <dgm:cxn modelId="{749A3F94-FDB5-4E46-B6F2-928ABB5767F3}" type="presParOf" srcId="{4D50D72E-98CF-9A4A-BEE1-1998D66707EF}" destId="{9253CF03-5692-A94D-88D7-BFDC55C62532}" srcOrd="0" destOrd="0" presId="urn:microsoft.com/office/officeart/2005/8/layout/vList4"/>
    <dgm:cxn modelId="{415F208F-7BCA-524C-A12D-AD89E1A0E867}" type="presParOf" srcId="{4D50D72E-98CF-9A4A-BEE1-1998D66707EF}" destId="{B61DA415-8F0E-A642-8946-5A79831FEEDC}" srcOrd="1" destOrd="0" presId="urn:microsoft.com/office/officeart/2005/8/layout/vList4"/>
    <dgm:cxn modelId="{B74B2C99-4954-C34F-B23D-1395AFABFCA1}" type="presParOf" srcId="{4D50D72E-98CF-9A4A-BEE1-1998D66707EF}" destId="{3348C506-6758-3645-8BFF-938B869377D0}" srcOrd="2" destOrd="0" presId="urn:microsoft.com/office/officeart/2005/8/layout/vList4"/>
    <dgm:cxn modelId="{CDAC7821-A71B-F441-AB9E-71CCAD1EC6D8}" type="presParOf" srcId="{F06AE080-3F1F-2D47-A0B3-146B165BEBA7}" destId="{53536005-A5D6-0C4E-94B9-E780B1E7A1EB}" srcOrd="5" destOrd="0" presId="urn:microsoft.com/office/officeart/2005/8/layout/vList4"/>
    <dgm:cxn modelId="{37B241BD-F8AE-AE41-BDCC-23CBB3E81CC9}" type="presParOf" srcId="{F06AE080-3F1F-2D47-A0B3-146B165BEBA7}" destId="{619D94F0-0215-8D41-80F0-54F3A08D6B3F}" srcOrd="6" destOrd="0" presId="urn:microsoft.com/office/officeart/2005/8/layout/vList4"/>
    <dgm:cxn modelId="{EBD72ABB-6A93-5242-82E3-B86A4FCD45BE}" type="presParOf" srcId="{619D94F0-0215-8D41-80F0-54F3A08D6B3F}" destId="{CE3A5DB2-83CD-DD42-A158-C7CF9440F206}" srcOrd="0" destOrd="0" presId="urn:microsoft.com/office/officeart/2005/8/layout/vList4"/>
    <dgm:cxn modelId="{46337602-954B-5C40-AC94-8707341CF2D5}" type="presParOf" srcId="{619D94F0-0215-8D41-80F0-54F3A08D6B3F}" destId="{2C5D6331-A24B-144B-A9BA-6117250AB9C9}" srcOrd="1" destOrd="0" presId="urn:microsoft.com/office/officeart/2005/8/layout/vList4"/>
    <dgm:cxn modelId="{F1DEEB1D-DFD9-8447-AE89-1ECAF65F257C}" type="presParOf" srcId="{619D94F0-0215-8D41-80F0-54F3A08D6B3F}" destId="{2CF0D05B-6330-5D47-AB56-E061A1AAC2B0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222221-B6D2-B744-BD7C-DC8D87D1E5D0}">
      <dsp:nvSpPr>
        <dsp:cNvPr id="0" name=""/>
        <dsp:cNvSpPr/>
      </dsp:nvSpPr>
      <dsp:spPr>
        <a:xfrm>
          <a:off x="269888" y="955"/>
          <a:ext cx="2591751" cy="2591751"/>
        </a:xfrm>
        <a:prstGeom prst="ellipse">
          <a:avLst/>
        </a:prstGeom>
        <a:gradFill rotWithShape="0">
          <a:gsLst>
            <a:gs pos="0">
              <a:schemeClr val="accent4">
                <a:alpha val="50000"/>
                <a:hueOff val="0"/>
                <a:satOff val="0"/>
                <a:lumOff val="0"/>
                <a:alphaOff val="0"/>
                <a:tint val="45000"/>
                <a:satMod val="200000"/>
              </a:schemeClr>
            </a:gs>
            <a:gs pos="30000">
              <a:schemeClr val="accent4">
                <a:alpha val="50000"/>
                <a:hueOff val="0"/>
                <a:satOff val="0"/>
                <a:lumOff val="0"/>
                <a:alphaOff val="0"/>
                <a:tint val="61000"/>
                <a:satMod val="200000"/>
              </a:schemeClr>
            </a:gs>
            <a:gs pos="45000">
              <a:schemeClr val="accent4">
                <a:alpha val="50000"/>
                <a:hueOff val="0"/>
                <a:satOff val="0"/>
                <a:lumOff val="0"/>
                <a:alphaOff val="0"/>
                <a:tint val="66000"/>
                <a:satMod val="200000"/>
              </a:schemeClr>
            </a:gs>
            <a:gs pos="55000">
              <a:schemeClr val="accent4">
                <a:alpha val="50000"/>
                <a:hueOff val="0"/>
                <a:satOff val="0"/>
                <a:lumOff val="0"/>
                <a:alphaOff val="0"/>
                <a:tint val="66000"/>
                <a:satMod val="200000"/>
              </a:schemeClr>
            </a:gs>
            <a:gs pos="73000">
              <a:schemeClr val="accent4">
                <a:alpha val="50000"/>
                <a:hueOff val="0"/>
                <a:satOff val="0"/>
                <a:lumOff val="0"/>
                <a:alphaOff val="0"/>
                <a:tint val="61000"/>
                <a:satMod val="200000"/>
              </a:schemeClr>
            </a:gs>
            <a:gs pos="100000">
              <a:schemeClr val="accent4">
                <a:alpha val="50000"/>
                <a:hueOff val="0"/>
                <a:satOff val="0"/>
                <a:lumOff val="0"/>
                <a:alphaOff val="0"/>
                <a:tint val="45000"/>
                <a:satMod val="200000"/>
              </a:schemeClr>
            </a:gs>
          </a:gsLst>
          <a:lin ang="95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2D6C7EC5-F6AA-0C45-9B44-AC45EFB0DE37}">
      <dsp:nvSpPr>
        <dsp:cNvPr id="0" name=""/>
        <dsp:cNvSpPr/>
      </dsp:nvSpPr>
      <dsp:spPr>
        <a:xfrm>
          <a:off x="392490" y="109808"/>
          <a:ext cx="466515" cy="466515"/>
        </a:xfrm>
        <a:prstGeom prst="ellipse">
          <a:avLst/>
        </a:prstGeom>
        <a:gradFill rotWithShape="0">
          <a:gsLst>
            <a:gs pos="0">
              <a:schemeClr val="accent4">
                <a:alpha val="50000"/>
                <a:hueOff val="0"/>
                <a:satOff val="0"/>
                <a:lumOff val="0"/>
                <a:alphaOff val="0"/>
                <a:tint val="45000"/>
                <a:satMod val="200000"/>
              </a:schemeClr>
            </a:gs>
            <a:gs pos="30000">
              <a:schemeClr val="accent4">
                <a:alpha val="50000"/>
                <a:hueOff val="0"/>
                <a:satOff val="0"/>
                <a:lumOff val="0"/>
                <a:alphaOff val="0"/>
                <a:tint val="61000"/>
                <a:satMod val="200000"/>
              </a:schemeClr>
            </a:gs>
            <a:gs pos="45000">
              <a:schemeClr val="accent4">
                <a:alpha val="50000"/>
                <a:hueOff val="0"/>
                <a:satOff val="0"/>
                <a:lumOff val="0"/>
                <a:alphaOff val="0"/>
                <a:tint val="66000"/>
                <a:satMod val="200000"/>
              </a:schemeClr>
            </a:gs>
            <a:gs pos="55000">
              <a:schemeClr val="accent4">
                <a:alpha val="50000"/>
                <a:hueOff val="0"/>
                <a:satOff val="0"/>
                <a:lumOff val="0"/>
                <a:alphaOff val="0"/>
                <a:tint val="66000"/>
                <a:satMod val="200000"/>
              </a:schemeClr>
            </a:gs>
            <a:gs pos="73000">
              <a:schemeClr val="accent4">
                <a:alpha val="50000"/>
                <a:hueOff val="0"/>
                <a:satOff val="0"/>
                <a:lumOff val="0"/>
                <a:alphaOff val="0"/>
                <a:tint val="61000"/>
                <a:satMod val="200000"/>
              </a:schemeClr>
            </a:gs>
            <a:gs pos="100000">
              <a:schemeClr val="accent4">
                <a:alpha val="50000"/>
                <a:hueOff val="0"/>
                <a:satOff val="0"/>
                <a:lumOff val="0"/>
                <a:alphaOff val="0"/>
                <a:tint val="45000"/>
                <a:satMod val="200000"/>
              </a:schemeClr>
            </a:gs>
          </a:gsLst>
          <a:lin ang="95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16A45985-6957-414A-95E4-5CD83B4AE1EE}">
      <dsp:nvSpPr>
        <dsp:cNvPr id="0" name=""/>
        <dsp:cNvSpPr/>
      </dsp:nvSpPr>
      <dsp:spPr>
        <a:xfrm>
          <a:off x="625747" y="109808"/>
          <a:ext cx="2495351" cy="4665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7780" rIns="0" bIns="1778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/>
            <a:t>Completed as of </a:t>
          </a:r>
          <a:r>
            <a:rPr lang="en-US" sz="1400" b="1" kern="1200" dirty="0" smtClean="0"/>
            <a:t>May</a:t>
          </a:r>
          <a:endParaRPr lang="en-US" sz="1400" b="1" kern="1200" dirty="0"/>
        </a:p>
      </dsp:txBody>
      <dsp:txXfrm>
        <a:off x="625747" y="109808"/>
        <a:ext cx="2495351" cy="466515"/>
      </dsp:txXfrm>
    </dsp:sp>
    <dsp:sp modelId="{9466F8A2-5A38-D04A-BD20-EB929DEC5BD8}">
      <dsp:nvSpPr>
        <dsp:cNvPr id="0" name=""/>
        <dsp:cNvSpPr/>
      </dsp:nvSpPr>
      <dsp:spPr>
        <a:xfrm>
          <a:off x="625747" y="576323"/>
          <a:ext cx="2495351" cy="2715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5240" rIns="0" bIns="15240" numCol="1" spcCol="1270" anchor="ctr" anchorCtr="0">
          <a:noAutofit/>
        </a:bodyPr>
        <a:lstStyle/>
        <a:p>
          <a:pPr lvl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NHC – Summer 2015</a:t>
          </a:r>
          <a:endParaRPr lang="en-US" sz="1200" kern="1200" dirty="0"/>
        </a:p>
      </dsp:txBody>
      <dsp:txXfrm>
        <a:off x="625747" y="576323"/>
        <a:ext cx="2495351" cy="271517"/>
      </dsp:txXfrm>
    </dsp:sp>
    <dsp:sp modelId="{D1C9FCDE-B32C-B74F-B1D7-3F0A5317A4DB}">
      <dsp:nvSpPr>
        <dsp:cNvPr id="0" name=""/>
        <dsp:cNvSpPr/>
      </dsp:nvSpPr>
      <dsp:spPr>
        <a:xfrm>
          <a:off x="625747" y="847841"/>
          <a:ext cx="97467" cy="97467"/>
        </a:xfrm>
        <a:prstGeom prst="ellipse">
          <a:avLst/>
        </a:prstGeom>
        <a:gradFill rotWithShape="0">
          <a:gsLst>
            <a:gs pos="0">
              <a:schemeClr val="accent4">
                <a:alpha val="50000"/>
                <a:hueOff val="0"/>
                <a:satOff val="0"/>
                <a:lumOff val="0"/>
                <a:alphaOff val="0"/>
                <a:tint val="45000"/>
                <a:satMod val="200000"/>
              </a:schemeClr>
            </a:gs>
            <a:gs pos="30000">
              <a:schemeClr val="accent4">
                <a:alpha val="50000"/>
                <a:hueOff val="0"/>
                <a:satOff val="0"/>
                <a:lumOff val="0"/>
                <a:alphaOff val="0"/>
                <a:tint val="61000"/>
                <a:satMod val="200000"/>
              </a:schemeClr>
            </a:gs>
            <a:gs pos="45000">
              <a:schemeClr val="accent4">
                <a:alpha val="50000"/>
                <a:hueOff val="0"/>
                <a:satOff val="0"/>
                <a:lumOff val="0"/>
                <a:alphaOff val="0"/>
                <a:tint val="66000"/>
                <a:satMod val="200000"/>
              </a:schemeClr>
            </a:gs>
            <a:gs pos="55000">
              <a:schemeClr val="accent4">
                <a:alpha val="50000"/>
                <a:hueOff val="0"/>
                <a:satOff val="0"/>
                <a:lumOff val="0"/>
                <a:alphaOff val="0"/>
                <a:tint val="66000"/>
                <a:satMod val="200000"/>
              </a:schemeClr>
            </a:gs>
            <a:gs pos="73000">
              <a:schemeClr val="accent4">
                <a:alpha val="50000"/>
                <a:hueOff val="0"/>
                <a:satOff val="0"/>
                <a:lumOff val="0"/>
                <a:alphaOff val="0"/>
                <a:tint val="61000"/>
                <a:satMod val="200000"/>
              </a:schemeClr>
            </a:gs>
            <a:gs pos="100000">
              <a:schemeClr val="accent4">
                <a:alpha val="50000"/>
                <a:hueOff val="0"/>
                <a:satOff val="0"/>
                <a:lumOff val="0"/>
                <a:alphaOff val="0"/>
                <a:tint val="45000"/>
                <a:satMod val="200000"/>
              </a:schemeClr>
            </a:gs>
          </a:gsLst>
          <a:lin ang="95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0A7225E8-F9D3-C848-9A7C-DE855764320A}">
      <dsp:nvSpPr>
        <dsp:cNvPr id="0" name=""/>
        <dsp:cNvSpPr/>
      </dsp:nvSpPr>
      <dsp:spPr>
        <a:xfrm>
          <a:off x="625747" y="945309"/>
          <a:ext cx="2495351" cy="2715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5240" rIns="0" bIns="15240" numCol="1" spcCol="1270" anchor="ctr" anchorCtr="0">
          <a:noAutofit/>
        </a:bodyPr>
        <a:lstStyle/>
        <a:p>
          <a:pPr lvl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SPC – March 2016</a:t>
          </a:r>
          <a:endParaRPr lang="en-US" sz="1200" kern="1200" dirty="0"/>
        </a:p>
      </dsp:txBody>
      <dsp:txXfrm>
        <a:off x="625747" y="945309"/>
        <a:ext cx="2495351" cy="271517"/>
      </dsp:txXfrm>
    </dsp:sp>
    <dsp:sp modelId="{D4B30A14-46FE-1D4C-AD26-87F32771C473}">
      <dsp:nvSpPr>
        <dsp:cNvPr id="0" name=""/>
        <dsp:cNvSpPr/>
      </dsp:nvSpPr>
      <dsp:spPr>
        <a:xfrm>
          <a:off x="625747" y="1216827"/>
          <a:ext cx="97467" cy="97467"/>
        </a:xfrm>
        <a:prstGeom prst="ellipse">
          <a:avLst/>
        </a:prstGeom>
        <a:gradFill rotWithShape="0">
          <a:gsLst>
            <a:gs pos="0">
              <a:schemeClr val="accent4">
                <a:alpha val="50000"/>
                <a:hueOff val="0"/>
                <a:satOff val="0"/>
                <a:lumOff val="0"/>
                <a:alphaOff val="0"/>
                <a:tint val="45000"/>
                <a:satMod val="200000"/>
              </a:schemeClr>
            </a:gs>
            <a:gs pos="30000">
              <a:schemeClr val="accent4">
                <a:alpha val="50000"/>
                <a:hueOff val="0"/>
                <a:satOff val="0"/>
                <a:lumOff val="0"/>
                <a:alphaOff val="0"/>
                <a:tint val="61000"/>
                <a:satMod val="200000"/>
              </a:schemeClr>
            </a:gs>
            <a:gs pos="45000">
              <a:schemeClr val="accent4">
                <a:alpha val="50000"/>
                <a:hueOff val="0"/>
                <a:satOff val="0"/>
                <a:lumOff val="0"/>
                <a:alphaOff val="0"/>
                <a:tint val="66000"/>
                <a:satMod val="200000"/>
              </a:schemeClr>
            </a:gs>
            <a:gs pos="55000">
              <a:schemeClr val="accent4">
                <a:alpha val="50000"/>
                <a:hueOff val="0"/>
                <a:satOff val="0"/>
                <a:lumOff val="0"/>
                <a:alphaOff val="0"/>
                <a:tint val="66000"/>
                <a:satMod val="200000"/>
              </a:schemeClr>
            </a:gs>
            <a:gs pos="73000">
              <a:schemeClr val="accent4">
                <a:alpha val="50000"/>
                <a:hueOff val="0"/>
                <a:satOff val="0"/>
                <a:lumOff val="0"/>
                <a:alphaOff val="0"/>
                <a:tint val="61000"/>
                <a:satMod val="200000"/>
              </a:schemeClr>
            </a:gs>
            <a:gs pos="100000">
              <a:schemeClr val="accent4">
                <a:alpha val="50000"/>
                <a:hueOff val="0"/>
                <a:satOff val="0"/>
                <a:lumOff val="0"/>
                <a:alphaOff val="0"/>
                <a:tint val="45000"/>
                <a:satMod val="200000"/>
              </a:schemeClr>
            </a:gs>
          </a:gsLst>
          <a:lin ang="95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7FA46B61-FD3C-E049-AEA8-C440C64D3FEC}">
      <dsp:nvSpPr>
        <dsp:cNvPr id="0" name=""/>
        <dsp:cNvSpPr/>
      </dsp:nvSpPr>
      <dsp:spPr>
        <a:xfrm>
          <a:off x="625747" y="1314295"/>
          <a:ext cx="2495351" cy="2715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5240" rIns="0" bIns="15240" numCol="1" spcCol="1270" anchor="ctr" anchorCtr="0">
          <a:noAutofit/>
        </a:bodyPr>
        <a:lstStyle/>
        <a:p>
          <a:pPr lvl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AWC – February 2016</a:t>
          </a:r>
          <a:endParaRPr lang="en-US" sz="1200" kern="1200" dirty="0"/>
        </a:p>
      </dsp:txBody>
      <dsp:txXfrm>
        <a:off x="625747" y="1314295"/>
        <a:ext cx="2495351" cy="271517"/>
      </dsp:txXfrm>
    </dsp:sp>
    <dsp:sp modelId="{6D1F7B4C-6E98-7849-AC3D-0DA052687C27}">
      <dsp:nvSpPr>
        <dsp:cNvPr id="0" name=""/>
        <dsp:cNvSpPr/>
      </dsp:nvSpPr>
      <dsp:spPr>
        <a:xfrm>
          <a:off x="625747" y="1585812"/>
          <a:ext cx="97467" cy="97467"/>
        </a:xfrm>
        <a:prstGeom prst="ellipse">
          <a:avLst/>
        </a:prstGeom>
        <a:gradFill rotWithShape="0">
          <a:gsLst>
            <a:gs pos="0">
              <a:schemeClr val="accent4">
                <a:alpha val="50000"/>
                <a:hueOff val="0"/>
                <a:satOff val="0"/>
                <a:lumOff val="0"/>
                <a:alphaOff val="0"/>
                <a:tint val="45000"/>
                <a:satMod val="200000"/>
              </a:schemeClr>
            </a:gs>
            <a:gs pos="30000">
              <a:schemeClr val="accent4">
                <a:alpha val="50000"/>
                <a:hueOff val="0"/>
                <a:satOff val="0"/>
                <a:lumOff val="0"/>
                <a:alphaOff val="0"/>
                <a:tint val="61000"/>
                <a:satMod val="200000"/>
              </a:schemeClr>
            </a:gs>
            <a:gs pos="45000">
              <a:schemeClr val="accent4">
                <a:alpha val="50000"/>
                <a:hueOff val="0"/>
                <a:satOff val="0"/>
                <a:lumOff val="0"/>
                <a:alphaOff val="0"/>
                <a:tint val="66000"/>
                <a:satMod val="200000"/>
              </a:schemeClr>
            </a:gs>
            <a:gs pos="55000">
              <a:schemeClr val="accent4">
                <a:alpha val="50000"/>
                <a:hueOff val="0"/>
                <a:satOff val="0"/>
                <a:lumOff val="0"/>
                <a:alphaOff val="0"/>
                <a:tint val="66000"/>
                <a:satMod val="200000"/>
              </a:schemeClr>
            </a:gs>
            <a:gs pos="73000">
              <a:schemeClr val="accent4">
                <a:alpha val="50000"/>
                <a:hueOff val="0"/>
                <a:satOff val="0"/>
                <a:lumOff val="0"/>
                <a:alphaOff val="0"/>
                <a:tint val="61000"/>
                <a:satMod val="200000"/>
              </a:schemeClr>
            </a:gs>
            <a:gs pos="100000">
              <a:schemeClr val="accent4">
                <a:alpha val="50000"/>
                <a:hueOff val="0"/>
                <a:satOff val="0"/>
                <a:lumOff val="0"/>
                <a:alphaOff val="0"/>
                <a:tint val="45000"/>
                <a:satMod val="200000"/>
              </a:schemeClr>
            </a:gs>
          </a:gsLst>
          <a:lin ang="95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0F57F98D-219C-8249-AC14-08700DE5E659}">
      <dsp:nvSpPr>
        <dsp:cNvPr id="0" name=""/>
        <dsp:cNvSpPr/>
      </dsp:nvSpPr>
      <dsp:spPr>
        <a:xfrm>
          <a:off x="625747" y="1683280"/>
          <a:ext cx="2495351" cy="2715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5240" rIns="0" bIns="15240" numCol="1" spcCol="1270" anchor="ctr" anchorCtr="0">
          <a:noAutofit/>
        </a:bodyPr>
        <a:lstStyle/>
        <a:p>
          <a:pPr lvl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SWPC – April 2016</a:t>
          </a:r>
          <a:endParaRPr lang="en-US" sz="1200" kern="1200" dirty="0"/>
        </a:p>
      </dsp:txBody>
      <dsp:txXfrm>
        <a:off x="625747" y="1683280"/>
        <a:ext cx="2495351" cy="271517"/>
      </dsp:txXfrm>
    </dsp:sp>
    <dsp:sp modelId="{B788113D-663F-0F4B-A435-F6AA18E2D76C}">
      <dsp:nvSpPr>
        <dsp:cNvPr id="0" name=""/>
        <dsp:cNvSpPr/>
      </dsp:nvSpPr>
      <dsp:spPr>
        <a:xfrm>
          <a:off x="625747" y="1954798"/>
          <a:ext cx="97467" cy="97467"/>
        </a:xfrm>
        <a:prstGeom prst="ellipse">
          <a:avLst/>
        </a:prstGeom>
        <a:gradFill rotWithShape="0">
          <a:gsLst>
            <a:gs pos="0">
              <a:schemeClr val="accent4">
                <a:alpha val="50000"/>
                <a:hueOff val="0"/>
                <a:satOff val="0"/>
                <a:lumOff val="0"/>
                <a:alphaOff val="0"/>
                <a:tint val="45000"/>
                <a:satMod val="200000"/>
              </a:schemeClr>
            </a:gs>
            <a:gs pos="30000">
              <a:schemeClr val="accent4">
                <a:alpha val="50000"/>
                <a:hueOff val="0"/>
                <a:satOff val="0"/>
                <a:lumOff val="0"/>
                <a:alphaOff val="0"/>
                <a:tint val="61000"/>
                <a:satMod val="200000"/>
              </a:schemeClr>
            </a:gs>
            <a:gs pos="45000">
              <a:schemeClr val="accent4">
                <a:alpha val="50000"/>
                <a:hueOff val="0"/>
                <a:satOff val="0"/>
                <a:lumOff val="0"/>
                <a:alphaOff val="0"/>
                <a:tint val="66000"/>
                <a:satMod val="200000"/>
              </a:schemeClr>
            </a:gs>
            <a:gs pos="55000">
              <a:schemeClr val="accent4">
                <a:alpha val="50000"/>
                <a:hueOff val="0"/>
                <a:satOff val="0"/>
                <a:lumOff val="0"/>
                <a:alphaOff val="0"/>
                <a:tint val="66000"/>
                <a:satMod val="200000"/>
              </a:schemeClr>
            </a:gs>
            <a:gs pos="73000">
              <a:schemeClr val="accent4">
                <a:alpha val="50000"/>
                <a:hueOff val="0"/>
                <a:satOff val="0"/>
                <a:lumOff val="0"/>
                <a:alphaOff val="0"/>
                <a:tint val="61000"/>
                <a:satMod val="200000"/>
              </a:schemeClr>
            </a:gs>
            <a:gs pos="100000">
              <a:schemeClr val="accent4">
                <a:alpha val="50000"/>
                <a:hueOff val="0"/>
                <a:satOff val="0"/>
                <a:lumOff val="0"/>
                <a:alphaOff val="0"/>
                <a:tint val="45000"/>
                <a:satMod val="200000"/>
              </a:schemeClr>
            </a:gs>
          </a:gsLst>
          <a:lin ang="95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166F2710-CD65-1244-8D02-A32A1BFEDBF9}">
      <dsp:nvSpPr>
        <dsp:cNvPr id="0" name=""/>
        <dsp:cNvSpPr/>
      </dsp:nvSpPr>
      <dsp:spPr>
        <a:xfrm>
          <a:off x="625747" y="2052266"/>
          <a:ext cx="2495351" cy="2715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7780" rIns="0" bIns="1778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 dirty="0"/>
        </a:p>
      </dsp:txBody>
      <dsp:txXfrm>
        <a:off x="625747" y="2052266"/>
        <a:ext cx="2495351" cy="271517"/>
      </dsp:txXfrm>
    </dsp:sp>
    <dsp:sp modelId="{7410C2AC-9D99-A044-9F40-0B8F4B22429F}">
      <dsp:nvSpPr>
        <dsp:cNvPr id="0" name=""/>
        <dsp:cNvSpPr/>
      </dsp:nvSpPr>
      <dsp:spPr>
        <a:xfrm>
          <a:off x="269888" y="2338948"/>
          <a:ext cx="2591751" cy="2591751"/>
        </a:xfrm>
        <a:prstGeom prst="ellipse">
          <a:avLst/>
        </a:prstGeom>
        <a:gradFill rotWithShape="0">
          <a:gsLst>
            <a:gs pos="0">
              <a:schemeClr val="accent4">
                <a:alpha val="50000"/>
                <a:hueOff val="0"/>
                <a:satOff val="0"/>
                <a:lumOff val="0"/>
                <a:alphaOff val="0"/>
                <a:tint val="45000"/>
                <a:satMod val="200000"/>
              </a:schemeClr>
            </a:gs>
            <a:gs pos="30000">
              <a:schemeClr val="accent4">
                <a:alpha val="50000"/>
                <a:hueOff val="0"/>
                <a:satOff val="0"/>
                <a:lumOff val="0"/>
                <a:alphaOff val="0"/>
                <a:tint val="61000"/>
                <a:satMod val="200000"/>
              </a:schemeClr>
            </a:gs>
            <a:gs pos="45000">
              <a:schemeClr val="accent4">
                <a:alpha val="50000"/>
                <a:hueOff val="0"/>
                <a:satOff val="0"/>
                <a:lumOff val="0"/>
                <a:alphaOff val="0"/>
                <a:tint val="66000"/>
                <a:satMod val="200000"/>
              </a:schemeClr>
            </a:gs>
            <a:gs pos="55000">
              <a:schemeClr val="accent4">
                <a:alpha val="50000"/>
                <a:hueOff val="0"/>
                <a:satOff val="0"/>
                <a:lumOff val="0"/>
                <a:alphaOff val="0"/>
                <a:tint val="66000"/>
                <a:satMod val="200000"/>
              </a:schemeClr>
            </a:gs>
            <a:gs pos="73000">
              <a:schemeClr val="accent4">
                <a:alpha val="50000"/>
                <a:hueOff val="0"/>
                <a:satOff val="0"/>
                <a:lumOff val="0"/>
                <a:alphaOff val="0"/>
                <a:tint val="61000"/>
                <a:satMod val="200000"/>
              </a:schemeClr>
            </a:gs>
            <a:gs pos="100000">
              <a:schemeClr val="accent4">
                <a:alpha val="50000"/>
                <a:hueOff val="0"/>
                <a:satOff val="0"/>
                <a:lumOff val="0"/>
                <a:alphaOff val="0"/>
                <a:tint val="45000"/>
                <a:satMod val="200000"/>
              </a:schemeClr>
            </a:gs>
          </a:gsLst>
          <a:lin ang="95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36BCDFA4-957B-4A4F-A551-F91BAE728305}">
      <dsp:nvSpPr>
        <dsp:cNvPr id="0" name=""/>
        <dsp:cNvSpPr/>
      </dsp:nvSpPr>
      <dsp:spPr>
        <a:xfrm>
          <a:off x="392490" y="2447802"/>
          <a:ext cx="466515" cy="466515"/>
        </a:xfrm>
        <a:prstGeom prst="ellipse">
          <a:avLst/>
        </a:prstGeom>
        <a:gradFill rotWithShape="0">
          <a:gsLst>
            <a:gs pos="0">
              <a:schemeClr val="accent4">
                <a:alpha val="50000"/>
                <a:hueOff val="0"/>
                <a:satOff val="0"/>
                <a:lumOff val="0"/>
                <a:alphaOff val="0"/>
                <a:tint val="45000"/>
                <a:satMod val="200000"/>
              </a:schemeClr>
            </a:gs>
            <a:gs pos="30000">
              <a:schemeClr val="accent4">
                <a:alpha val="50000"/>
                <a:hueOff val="0"/>
                <a:satOff val="0"/>
                <a:lumOff val="0"/>
                <a:alphaOff val="0"/>
                <a:tint val="61000"/>
                <a:satMod val="200000"/>
              </a:schemeClr>
            </a:gs>
            <a:gs pos="45000">
              <a:schemeClr val="accent4">
                <a:alpha val="50000"/>
                <a:hueOff val="0"/>
                <a:satOff val="0"/>
                <a:lumOff val="0"/>
                <a:alphaOff val="0"/>
                <a:tint val="66000"/>
                <a:satMod val="200000"/>
              </a:schemeClr>
            </a:gs>
            <a:gs pos="55000">
              <a:schemeClr val="accent4">
                <a:alpha val="50000"/>
                <a:hueOff val="0"/>
                <a:satOff val="0"/>
                <a:lumOff val="0"/>
                <a:alphaOff val="0"/>
                <a:tint val="66000"/>
                <a:satMod val="200000"/>
              </a:schemeClr>
            </a:gs>
            <a:gs pos="73000">
              <a:schemeClr val="accent4">
                <a:alpha val="50000"/>
                <a:hueOff val="0"/>
                <a:satOff val="0"/>
                <a:lumOff val="0"/>
                <a:alphaOff val="0"/>
                <a:tint val="61000"/>
                <a:satMod val="200000"/>
              </a:schemeClr>
            </a:gs>
            <a:gs pos="100000">
              <a:schemeClr val="accent4">
                <a:alpha val="50000"/>
                <a:hueOff val="0"/>
                <a:satOff val="0"/>
                <a:lumOff val="0"/>
                <a:alphaOff val="0"/>
                <a:tint val="45000"/>
                <a:satMod val="200000"/>
              </a:schemeClr>
            </a:gs>
          </a:gsLst>
          <a:lin ang="95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29055E17-67B4-C144-8317-390308BD80D5}">
      <dsp:nvSpPr>
        <dsp:cNvPr id="0" name=""/>
        <dsp:cNvSpPr/>
      </dsp:nvSpPr>
      <dsp:spPr>
        <a:xfrm>
          <a:off x="625747" y="2447802"/>
          <a:ext cx="2495351" cy="4665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7780" rIns="0" bIns="1778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/>
            <a:t>Still in progress</a:t>
          </a:r>
          <a:endParaRPr lang="en-US" sz="1400" b="1" kern="1200" dirty="0"/>
        </a:p>
      </dsp:txBody>
      <dsp:txXfrm>
        <a:off x="625747" y="2447802"/>
        <a:ext cx="2495351" cy="466515"/>
      </dsp:txXfrm>
    </dsp:sp>
    <dsp:sp modelId="{D3459071-1CC5-064B-87B0-A61DF1733837}">
      <dsp:nvSpPr>
        <dsp:cNvPr id="0" name=""/>
        <dsp:cNvSpPr/>
      </dsp:nvSpPr>
      <dsp:spPr>
        <a:xfrm>
          <a:off x="625747" y="2914317"/>
          <a:ext cx="2495351" cy="2715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5240" rIns="0" bIns="15240" numCol="1" spcCol="1270" anchor="ctr" anchorCtr="0">
          <a:noAutofit/>
        </a:bodyPr>
        <a:lstStyle/>
        <a:p>
          <a:pPr lvl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NCWCP – Summer 2016</a:t>
          </a:r>
          <a:endParaRPr lang="en-US" sz="1200" kern="1200" dirty="0"/>
        </a:p>
      </dsp:txBody>
      <dsp:txXfrm>
        <a:off x="625747" y="2914317"/>
        <a:ext cx="2495351" cy="271517"/>
      </dsp:txXfrm>
    </dsp:sp>
    <dsp:sp modelId="{073C95C3-D1D8-D643-A614-2959F41DDBF7}">
      <dsp:nvSpPr>
        <dsp:cNvPr id="0" name=""/>
        <dsp:cNvSpPr/>
      </dsp:nvSpPr>
      <dsp:spPr>
        <a:xfrm>
          <a:off x="713299" y="3170530"/>
          <a:ext cx="97467" cy="97467"/>
        </a:xfrm>
        <a:prstGeom prst="ellipse">
          <a:avLst/>
        </a:prstGeom>
        <a:gradFill rotWithShape="0">
          <a:gsLst>
            <a:gs pos="0">
              <a:schemeClr val="accent4">
                <a:alpha val="50000"/>
                <a:hueOff val="0"/>
                <a:satOff val="0"/>
                <a:lumOff val="0"/>
                <a:alphaOff val="0"/>
                <a:tint val="45000"/>
                <a:satMod val="200000"/>
              </a:schemeClr>
            </a:gs>
            <a:gs pos="30000">
              <a:schemeClr val="accent4">
                <a:alpha val="50000"/>
                <a:hueOff val="0"/>
                <a:satOff val="0"/>
                <a:lumOff val="0"/>
                <a:alphaOff val="0"/>
                <a:tint val="61000"/>
                <a:satMod val="200000"/>
              </a:schemeClr>
            </a:gs>
            <a:gs pos="45000">
              <a:schemeClr val="accent4">
                <a:alpha val="50000"/>
                <a:hueOff val="0"/>
                <a:satOff val="0"/>
                <a:lumOff val="0"/>
                <a:alphaOff val="0"/>
                <a:tint val="66000"/>
                <a:satMod val="200000"/>
              </a:schemeClr>
            </a:gs>
            <a:gs pos="55000">
              <a:schemeClr val="accent4">
                <a:alpha val="50000"/>
                <a:hueOff val="0"/>
                <a:satOff val="0"/>
                <a:lumOff val="0"/>
                <a:alphaOff val="0"/>
                <a:tint val="66000"/>
                <a:satMod val="200000"/>
              </a:schemeClr>
            </a:gs>
            <a:gs pos="73000">
              <a:schemeClr val="accent4">
                <a:alpha val="50000"/>
                <a:hueOff val="0"/>
                <a:satOff val="0"/>
                <a:lumOff val="0"/>
                <a:alphaOff val="0"/>
                <a:tint val="61000"/>
                <a:satMod val="200000"/>
              </a:schemeClr>
            </a:gs>
            <a:gs pos="100000">
              <a:schemeClr val="accent4">
                <a:alpha val="50000"/>
                <a:hueOff val="0"/>
                <a:satOff val="0"/>
                <a:lumOff val="0"/>
                <a:alphaOff val="0"/>
                <a:tint val="45000"/>
                <a:satMod val="200000"/>
              </a:schemeClr>
            </a:gs>
          </a:gsLst>
          <a:lin ang="95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6BFE0BBC-9614-154C-87A0-9611B984361F}">
      <dsp:nvSpPr>
        <dsp:cNvPr id="0" name=""/>
        <dsp:cNvSpPr/>
      </dsp:nvSpPr>
      <dsp:spPr>
        <a:xfrm>
          <a:off x="365258" y="3252691"/>
          <a:ext cx="2495351" cy="2715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7763" tIns="15240" rIns="0" bIns="15240" numCol="1" spcCol="1270" anchor="ctr" anchorCtr="0">
          <a:noAutofit/>
        </a:bodyPr>
        <a:lstStyle/>
        <a:p>
          <a:pPr lvl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OPC</a:t>
          </a:r>
          <a:endParaRPr lang="en-US" sz="1200" kern="1200" dirty="0"/>
        </a:p>
      </dsp:txBody>
      <dsp:txXfrm>
        <a:off x="365258" y="3252691"/>
        <a:ext cx="2495351" cy="271517"/>
      </dsp:txXfrm>
    </dsp:sp>
    <dsp:sp modelId="{2F0337E5-525B-AB43-B36F-6E06EBA5CC1D}">
      <dsp:nvSpPr>
        <dsp:cNvPr id="0" name=""/>
        <dsp:cNvSpPr/>
      </dsp:nvSpPr>
      <dsp:spPr>
        <a:xfrm>
          <a:off x="728606" y="3508907"/>
          <a:ext cx="97467" cy="97467"/>
        </a:xfrm>
        <a:prstGeom prst="ellipse">
          <a:avLst/>
        </a:prstGeom>
        <a:gradFill rotWithShape="0">
          <a:gsLst>
            <a:gs pos="0">
              <a:schemeClr val="accent4">
                <a:alpha val="50000"/>
                <a:hueOff val="0"/>
                <a:satOff val="0"/>
                <a:lumOff val="0"/>
                <a:alphaOff val="0"/>
                <a:tint val="45000"/>
                <a:satMod val="200000"/>
              </a:schemeClr>
            </a:gs>
            <a:gs pos="30000">
              <a:schemeClr val="accent4">
                <a:alpha val="50000"/>
                <a:hueOff val="0"/>
                <a:satOff val="0"/>
                <a:lumOff val="0"/>
                <a:alphaOff val="0"/>
                <a:tint val="61000"/>
                <a:satMod val="200000"/>
              </a:schemeClr>
            </a:gs>
            <a:gs pos="45000">
              <a:schemeClr val="accent4">
                <a:alpha val="50000"/>
                <a:hueOff val="0"/>
                <a:satOff val="0"/>
                <a:lumOff val="0"/>
                <a:alphaOff val="0"/>
                <a:tint val="66000"/>
                <a:satMod val="200000"/>
              </a:schemeClr>
            </a:gs>
            <a:gs pos="55000">
              <a:schemeClr val="accent4">
                <a:alpha val="50000"/>
                <a:hueOff val="0"/>
                <a:satOff val="0"/>
                <a:lumOff val="0"/>
                <a:alphaOff val="0"/>
                <a:tint val="66000"/>
                <a:satMod val="200000"/>
              </a:schemeClr>
            </a:gs>
            <a:gs pos="73000">
              <a:schemeClr val="accent4">
                <a:alpha val="50000"/>
                <a:hueOff val="0"/>
                <a:satOff val="0"/>
                <a:lumOff val="0"/>
                <a:alphaOff val="0"/>
                <a:tint val="61000"/>
                <a:satMod val="200000"/>
              </a:schemeClr>
            </a:gs>
            <a:gs pos="100000">
              <a:schemeClr val="accent4">
                <a:alpha val="50000"/>
                <a:hueOff val="0"/>
                <a:satOff val="0"/>
                <a:lumOff val="0"/>
                <a:alphaOff val="0"/>
                <a:tint val="45000"/>
                <a:satMod val="200000"/>
              </a:schemeClr>
            </a:gs>
          </a:gsLst>
          <a:lin ang="95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22D71973-A5AB-DD4E-8049-28246F2EC6F3}">
      <dsp:nvSpPr>
        <dsp:cNvPr id="0" name=""/>
        <dsp:cNvSpPr/>
      </dsp:nvSpPr>
      <dsp:spPr>
        <a:xfrm>
          <a:off x="895636" y="3239055"/>
          <a:ext cx="2495351" cy="2715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7763" tIns="15240" rIns="0" bIns="15240" numCol="1" spcCol="1270" anchor="ctr" anchorCtr="0">
          <a:noAutofit/>
        </a:bodyPr>
        <a:lstStyle/>
        <a:p>
          <a:pPr lvl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WPC</a:t>
          </a:r>
          <a:endParaRPr lang="en-US" sz="1200" kern="1200" dirty="0"/>
        </a:p>
      </dsp:txBody>
      <dsp:txXfrm>
        <a:off x="895636" y="3239055"/>
        <a:ext cx="2495351" cy="271517"/>
      </dsp:txXfrm>
    </dsp:sp>
    <dsp:sp modelId="{BFBB3A77-5026-0546-B56C-8690B2F854BC}">
      <dsp:nvSpPr>
        <dsp:cNvPr id="0" name=""/>
        <dsp:cNvSpPr/>
      </dsp:nvSpPr>
      <dsp:spPr>
        <a:xfrm>
          <a:off x="1509230" y="3158585"/>
          <a:ext cx="97467" cy="97467"/>
        </a:xfrm>
        <a:prstGeom prst="ellipse">
          <a:avLst/>
        </a:prstGeom>
        <a:gradFill rotWithShape="0">
          <a:gsLst>
            <a:gs pos="0">
              <a:schemeClr val="accent4">
                <a:alpha val="50000"/>
                <a:hueOff val="0"/>
                <a:satOff val="0"/>
                <a:lumOff val="0"/>
                <a:alphaOff val="0"/>
                <a:tint val="45000"/>
                <a:satMod val="200000"/>
              </a:schemeClr>
            </a:gs>
            <a:gs pos="30000">
              <a:schemeClr val="accent4">
                <a:alpha val="50000"/>
                <a:hueOff val="0"/>
                <a:satOff val="0"/>
                <a:lumOff val="0"/>
                <a:alphaOff val="0"/>
                <a:tint val="61000"/>
                <a:satMod val="200000"/>
              </a:schemeClr>
            </a:gs>
            <a:gs pos="45000">
              <a:schemeClr val="accent4">
                <a:alpha val="50000"/>
                <a:hueOff val="0"/>
                <a:satOff val="0"/>
                <a:lumOff val="0"/>
                <a:alphaOff val="0"/>
                <a:tint val="66000"/>
                <a:satMod val="200000"/>
              </a:schemeClr>
            </a:gs>
            <a:gs pos="55000">
              <a:schemeClr val="accent4">
                <a:alpha val="50000"/>
                <a:hueOff val="0"/>
                <a:satOff val="0"/>
                <a:lumOff val="0"/>
                <a:alphaOff val="0"/>
                <a:tint val="66000"/>
                <a:satMod val="200000"/>
              </a:schemeClr>
            </a:gs>
            <a:gs pos="73000">
              <a:schemeClr val="accent4">
                <a:alpha val="50000"/>
                <a:hueOff val="0"/>
                <a:satOff val="0"/>
                <a:lumOff val="0"/>
                <a:alphaOff val="0"/>
                <a:tint val="61000"/>
                <a:satMod val="200000"/>
              </a:schemeClr>
            </a:gs>
            <a:gs pos="100000">
              <a:schemeClr val="accent4">
                <a:alpha val="50000"/>
                <a:hueOff val="0"/>
                <a:satOff val="0"/>
                <a:lumOff val="0"/>
                <a:alphaOff val="0"/>
                <a:tint val="45000"/>
                <a:satMod val="200000"/>
              </a:schemeClr>
            </a:gs>
          </a:gsLst>
          <a:lin ang="95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D0F81166-15E2-9040-9810-B726110E698D}">
      <dsp:nvSpPr>
        <dsp:cNvPr id="0" name=""/>
        <dsp:cNvSpPr/>
      </dsp:nvSpPr>
      <dsp:spPr>
        <a:xfrm>
          <a:off x="363960" y="3608037"/>
          <a:ext cx="2495351" cy="2715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7763" tIns="15240" rIns="0" bIns="15240" numCol="1" spcCol="1270" anchor="ctr" anchorCtr="0">
          <a:noAutofit/>
        </a:bodyPr>
        <a:lstStyle/>
        <a:p>
          <a:pPr lvl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SAB</a:t>
          </a:r>
          <a:endParaRPr lang="en-US" sz="1200" kern="1200" dirty="0"/>
        </a:p>
      </dsp:txBody>
      <dsp:txXfrm>
        <a:off x="363960" y="3608037"/>
        <a:ext cx="2495351" cy="271517"/>
      </dsp:txXfrm>
    </dsp:sp>
    <dsp:sp modelId="{03B8C154-1D77-3E4B-A692-53E80FA0D5C4}">
      <dsp:nvSpPr>
        <dsp:cNvPr id="0" name=""/>
        <dsp:cNvSpPr/>
      </dsp:nvSpPr>
      <dsp:spPr>
        <a:xfrm>
          <a:off x="1524523" y="3496936"/>
          <a:ext cx="97467" cy="97467"/>
        </a:xfrm>
        <a:prstGeom prst="ellipse">
          <a:avLst/>
        </a:prstGeom>
        <a:gradFill rotWithShape="0">
          <a:gsLst>
            <a:gs pos="0">
              <a:schemeClr val="accent4">
                <a:alpha val="50000"/>
                <a:hueOff val="0"/>
                <a:satOff val="0"/>
                <a:lumOff val="0"/>
                <a:alphaOff val="0"/>
                <a:tint val="45000"/>
                <a:satMod val="200000"/>
              </a:schemeClr>
            </a:gs>
            <a:gs pos="30000">
              <a:schemeClr val="accent4">
                <a:alpha val="50000"/>
                <a:hueOff val="0"/>
                <a:satOff val="0"/>
                <a:lumOff val="0"/>
                <a:alphaOff val="0"/>
                <a:tint val="61000"/>
                <a:satMod val="200000"/>
              </a:schemeClr>
            </a:gs>
            <a:gs pos="45000">
              <a:schemeClr val="accent4">
                <a:alpha val="50000"/>
                <a:hueOff val="0"/>
                <a:satOff val="0"/>
                <a:lumOff val="0"/>
                <a:alphaOff val="0"/>
                <a:tint val="66000"/>
                <a:satMod val="200000"/>
              </a:schemeClr>
            </a:gs>
            <a:gs pos="55000">
              <a:schemeClr val="accent4">
                <a:alpha val="50000"/>
                <a:hueOff val="0"/>
                <a:satOff val="0"/>
                <a:lumOff val="0"/>
                <a:alphaOff val="0"/>
                <a:tint val="66000"/>
                <a:satMod val="200000"/>
              </a:schemeClr>
            </a:gs>
            <a:gs pos="73000">
              <a:schemeClr val="accent4">
                <a:alpha val="50000"/>
                <a:hueOff val="0"/>
                <a:satOff val="0"/>
                <a:lumOff val="0"/>
                <a:alphaOff val="0"/>
                <a:tint val="61000"/>
                <a:satMod val="200000"/>
              </a:schemeClr>
            </a:gs>
            <a:gs pos="100000">
              <a:schemeClr val="accent4">
                <a:alpha val="50000"/>
                <a:hueOff val="0"/>
                <a:satOff val="0"/>
                <a:lumOff val="0"/>
                <a:alphaOff val="0"/>
                <a:tint val="45000"/>
                <a:satMod val="200000"/>
              </a:schemeClr>
            </a:gs>
          </a:gsLst>
          <a:lin ang="95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C2DE90BD-32DC-2C42-892C-FF684ECB9B2D}">
      <dsp:nvSpPr>
        <dsp:cNvPr id="0" name=""/>
        <dsp:cNvSpPr/>
      </dsp:nvSpPr>
      <dsp:spPr>
        <a:xfrm>
          <a:off x="895636" y="3594405"/>
          <a:ext cx="2495351" cy="2715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7763" tIns="15240" rIns="0" bIns="15240" numCol="1" spcCol="1270" anchor="ctr" anchorCtr="0">
          <a:noAutofit/>
        </a:bodyPr>
        <a:lstStyle/>
        <a:p>
          <a:pPr lvl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NCO</a:t>
          </a:r>
          <a:endParaRPr lang="en-US" sz="1200" kern="1200" dirty="0"/>
        </a:p>
      </dsp:txBody>
      <dsp:txXfrm>
        <a:off x="895636" y="3594405"/>
        <a:ext cx="2495351" cy="27151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17351B-4C75-FC43-BD0C-4D2D889049B5}">
      <dsp:nvSpPr>
        <dsp:cNvPr id="0" name=""/>
        <dsp:cNvSpPr/>
      </dsp:nvSpPr>
      <dsp:spPr>
        <a:xfrm>
          <a:off x="0" y="0"/>
          <a:ext cx="8229600" cy="105193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63000"/>
              </a:schemeClr>
            </a:gs>
            <a:gs pos="30000">
              <a:schemeClr val="lt1">
                <a:hueOff val="0"/>
                <a:satOff val="0"/>
                <a:lumOff val="0"/>
                <a:alphaOff val="0"/>
                <a:shade val="90000"/>
                <a:satMod val="110000"/>
              </a:schemeClr>
            </a:gs>
            <a:gs pos="45000">
              <a:schemeClr val="lt1">
                <a:hueOff val="0"/>
                <a:satOff val="0"/>
                <a:lumOff val="0"/>
                <a:alphaOff val="0"/>
                <a:shade val="100000"/>
                <a:satMod val="118000"/>
              </a:schemeClr>
            </a:gs>
            <a:gs pos="55000">
              <a:schemeClr val="lt1">
                <a:hueOff val="0"/>
                <a:satOff val="0"/>
                <a:lumOff val="0"/>
                <a:alphaOff val="0"/>
                <a:shade val="100000"/>
                <a:satMod val="118000"/>
              </a:schemeClr>
            </a:gs>
            <a:gs pos="73000">
              <a:schemeClr val="lt1">
                <a:hueOff val="0"/>
                <a:satOff val="0"/>
                <a:lumOff val="0"/>
                <a:alphaOff val="0"/>
                <a:shade val="90000"/>
                <a:satMod val="11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63000"/>
              </a:schemeClr>
            </a:gs>
          </a:gsLst>
          <a:lin ang="950000" scaled="1"/>
        </a:gradFill>
        <a:ln>
          <a:noFill/>
        </a:ln>
        <a:effectLst>
          <a:outerShdw blurRad="50800" dist="41909" dir="5400000" rotWithShape="0">
            <a:srgbClr val="000000">
              <a:alpha val="4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National Center for Weather and Climate Prediction</a:t>
          </a:r>
          <a:endParaRPr lang="en-US" sz="17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kern="1200" dirty="0" smtClean="0"/>
            <a:t>Ocean Predication Center</a:t>
          </a:r>
          <a:endParaRPr lang="en-US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kern="1200" dirty="0" smtClean="0"/>
            <a:t>Weather (Hyrdrometeorological) Prediction Center</a:t>
          </a:r>
          <a:endParaRPr lang="en-US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kern="1200" dirty="0" smtClean="0"/>
            <a:t>Satellite Analysis Branch</a:t>
          </a:r>
          <a:endParaRPr lang="en-US" sz="1300" kern="1200" dirty="0"/>
        </a:p>
      </dsp:txBody>
      <dsp:txXfrm>
        <a:off x="1751113" y="0"/>
        <a:ext cx="6478486" cy="1051932"/>
      </dsp:txXfrm>
    </dsp:sp>
    <dsp:sp modelId="{232AF22E-E990-9348-AE28-B9AC04BFD9E8}">
      <dsp:nvSpPr>
        <dsp:cNvPr id="0" name=""/>
        <dsp:cNvSpPr/>
      </dsp:nvSpPr>
      <dsp:spPr>
        <a:xfrm>
          <a:off x="105193" y="105193"/>
          <a:ext cx="1645920" cy="841546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50800" dist="41909" dir="5400000" rotWithShape="0">
            <a:srgbClr val="000000">
              <a:alpha val="40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DBC7FF4-0423-B84F-93F6-A2B4AF4E38BE}">
      <dsp:nvSpPr>
        <dsp:cNvPr id="0" name=""/>
        <dsp:cNvSpPr/>
      </dsp:nvSpPr>
      <dsp:spPr>
        <a:xfrm>
          <a:off x="0" y="1157126"/>
          <a:ext cx="8229600" cy="105193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63000"/>
              </a:schemeClr>
            </a:gs>
            <a:gs pos="30000">
              <a:schemeClr val="lt1">
                <a:hueOff val="0"/>
                <a:satOff val="0"/>
                <a:lumOff val="0"/>
                <a:alphaOff val="0"/>
                <a:shade val="90000"/>
                <a:satMod val="110000"/>
              </a:schemeClr>
            </a:gs>
            <a:gs pos="45000">
              <a:schemeClr val="lt1">
                <a:hueOff val="0"/>
                <a:satOff val="0"/>
                <a:lumOff val="0"/>
                <a:alphaOff val="0"/>
                <a:shade val="100000"/>
                <a:satMod val="118000"/>
              </a:schemeClr>
            </a:gs>
            <a:gs pos="55000">
              <a:schemeClr val="lt1">
                <a:hueOff val="0"/>
                <a:satOff val="0"/>
                <a:lumOff val="0"/>
                <a:alphaOff val="0"/>
                <a:shade val="100000"/>
                <a:satMod val="118000"/>
              </a:schemeClr>
            </a:gs>
            <a:gs pos="73000">
              <a:schemeClr val="lt1">
                <a:hueOff val="0"/>
                <a:satOff val="0"/>
                <a:lumOff val="0"/>
                <a:alphaOff val="0"/>
                <a:shade val="90000"/>
                <a:satMod val="11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63000"/>
              </a:schemeClr>
            </a:gs>
          </a:gsLst>
          <a:lin ang="950000" scaled="1"/>
        </a:gradFill>
        <a:ln>
          <a:noFill/>
        </a:ln>
        <a:effectLst>
          <a:outerShdw blurRad="50800" dist="41909" dir="5400000" rotWithShape="0">
            <a:srgbClr val="000000">
              <a:alpha val="4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National Weather Center</a:t>
          </a:r>
          <a:endParaRPr lang="en-US" sz="17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kern="1200" dirty="0" smtClean="0"/>
            <a:t>Storm Prediction Center</a:t>
          </a:r>
          <a:endParaRPr lang="en-US" sz="1300" kern="1200" dirty="0"/>
        </a:p>
      </dsp:txBody>
      <dsp:txXfrm>
        <a:off x="1751113" y="1157126"/>
        <a:ext cx="6478486" cy="1051932"/>
      </dsp:txXfrm>
    </dsp:sp>
    <dsp:sp modelId="{8F07A844-B1CF-434B-AFF3-6852B7ED61E3}">
      <dsp:nvSpPr>
        <dsp:cNvPr id="0" name=""/>
        <dsp:cNvSpPr/>
      </dsp:nvSpPr>
      <dsp:spPr>
        <a:xfrm>
          <a:off x="105193" y="1262319"/>
          <a:ext cx="1645920" cy="841546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50800" dist="41909" dir="5400000" rotWithShape="0">
            <a:srgbClr val="000000">
              <a:alpha val="40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253CF03-5692-A94D-88D7-BFDC55C62532}">
      <dsp:nvSpPr>
        <dsp:cNvPr id="0" name=""/>
        <dsp:cNvSpPr/>
      </dsp:nvSpPr>
      <dsp:spPr>
        <a:xfrm>
          <a:off x="0" y="2314252"/>
          <a:ext cx="8229600" cy="105193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63000"/>
              </a:schemeClr>
            </a:gs>
            <a:gs pos="30000">
              <a:schemeClr val="lt1">
                <a:hueOff val="0"/>
                <a:satOff val="0"/>
                <a:lumOff val="0"/>
                <a:alphaOff val="0"/>
                <a:shade val="90000"/>
                <a:satMod val="110000"/>
              </a:schemeClr>
            </a:gs>
            <a:gs pos="45000">
              <a:schemeClr val="lt1">
                <a:hueOff val="0"/>
                <a:satOff val="0"/>
                <a:lumOff val="0"/>
                <a:alphaOff val="0"/>
                <a:shade val="100000"/>
                <a:satMod val="118000"/>
              </a:schemeClr>
            </a:gs>
            <a:gs pos="55000">
              <a:schemeClr val="lt1">
                <a:hueOff val="0"/>
                <a:satOff val="0"/>
                <a:lumOff val="0"/>
                <a:alphaOff val="0"/>
                <a:shade val="100000"/>
                <a:satMod val="118000"/>
              </a:schemeClr>
            </a:gs>
            <a:gs pos="73000">
              <a:schemeClr val="lt1">
                <a:hueOff val="0"/>
                <a:satOff val="0"/>
                <a:lumOff val="0"/>
                <a:alphaOff val="0"/>
                <a:shade val="90000"/>
                <a:satMod val="11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63000"/>
              </a:schemeClr>
            </a:gs>
          </a:gsLst>
          <a:lin ang="950000" scaled="1"/>
        </a:gradFill>
        <a:ln>
          <a:noFill/>
        </a:ln>
        <a:effectLst>
          <a:outerShdw blurRad="50800" dist="41909" dir="5400000" rotWithShape="0">
            <a:srgbClr val="000000">
              <a:alpha val="4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Aviation Weather Center</a:t>
          </a:r>
          <a:endParaRPr lang="en-US" sz="17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kern="1200" dirty="0" smtClean="0"/>
            <a:t>Aviation Weather </a:t>
          </a:r>
          <a:r>
            <a:rPr lang="en-US" sz="1300" kern="1200" dirty="0" err="1" smtClean="0"/>
            <a:t>Testbed</a:t>
          </a:r>
          <a:endParaRPr lang="en-US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kern="1200" dirty="0" smtClean="0"/>
            <a:t>Air Traffic Control Systems Command Center</a:t>
          </a:r>
          <a:endParaRPr lang="en-US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kern="1200" dirty="0" smtClean="0"/>
            <a:t>Alaskan Aviation Weather </a:t>
          </a:r>
          <a:r>
            <a:rPr lang="en-US" sz="1300" kern="1200" dirty="0" smtClean="0"/>
            <a:t>Unit</a:t>
          </a:r>
          <a:endParaRPr lang="en-US" sz="1300" kern="1200" dirty="0"/>
        </a:p>
      </dsp:txBody>
      <dsp:txXfrm>
        <a:off x="1751113" y="2314252"/>
        <a:ext cx="6478486" cy="1051932"/>
      </dsp:txXfrm>
    </dsp:sp>
    <dsp:sp modelId="{B61DA415-8F0E-A642-8946-5A79831FEEDC}">
      <dsp:nvSpPr>
        <dsp:cNvPr id="0" name=""/>
        <dsp:cNvSpPr/>
      </dsp:nvSpPr>
      <dsp:spPr>
        <a:xfrm>
          <a:off x="105193" y="2419445"/>
          <a:ext cx="1645920" cy="841546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50800" dist="41909" dir="5400000" rotWithShape="0">
            <a:srgbClr val="000000">
              <a:alpha val="40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E3A5DB2-83CD-DD42-A158-C7CF9440F206}">
      <dsp:nvSpPr>
        <dsp:cNvPr id="0" name=""/>
        <dsp:cNvSpPr/>
      </dsp:nvSpPr>
      <dsp:spPr>
        <a:xfrm>
          <a:off x="0" y="3471378"/>
          <a:ext cx="8229600" cy="105193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63000"/>
              </a:schemeClr>
            </a:gs>
            <a:gs pos="30000">
              <a:schemeClr val="lt1">
                <a:hueOff val="0"/>
                <a:satOff val="0"/>
                <a:lumOff val="0"/>
                <a:alphaOff val="0"/>
                <a:shade val="90000"/>
                <a:satMod val="110000"/>
              </a:schemeClr>
            </a:gs>
            <a:gs pos="45000">
              <a:schemeClr val="lt1">
                <a:hueOff val="0"/>
                <a:satOff val="0"/>
                <a:lumOff val="0"/>
                <a:alphaOff val="0"/>
                <a:shade val="100000"/>
                <a:satMod val="118000"/>
              </a:schemeClr>
            </a:gs>
            <a:gs pos="55000">
              <a:schemeClr val="lt1">
                <a:hueOff val="0"/>
                <a:satOff val="0"/>
                <a:lumOff val="0"/>
                <a:alphaOff val="0"/>
                <a:shade val="100000"/>
                <a:satMod val="118000"/>
              </a:schemeClr>
            </a:gs>
            <a:gs pos="73000">
              <a:schemeClr val="lt1">
                <a:hueOff val="0"/>
                <a:satOff val="0"/>
                <a:lumOff val="0"/>
                <a:alphaOff val="0"/>
                <a:shade val="90000"/>
                <a:satMod val="11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63000"/>
              </a:schemeClr>
            </a:gs>
          </a:gsLst>
          <a:lin ang="950000" scaled="1"/>
        </a:gradFill>
        <a:ln>
          <a:noFill/>
        </a:ln>
        <a:effectLst>
          <a:outerShdw blurRad="50800" dist="41909" dir="5400000" rotWithShape="0">
            <a:srgbClr val="000000">
              <a:alpha val="4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National Hurricane Center</a:t>
          </a:r>
          <a:endParaRPr lang="en-US" sz="17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kern="1200" dirty="0" smtClean="0"/>
            <a:t>Tropical Analysis Forecast </a:t>
          </a:r>
          <a:r>
            <a:rPr lang="en-US" sz="1300" kern="1200" dirty="0" smtClean="0"/>
            <a:t>Branch</a:t>
          </a:r>
          <a:endParaRPr lang="en-US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kern="1200" dirty="0" smtClean="0"/>
            <a:t>Hurricane Specialist Unit</a:t>
          </a:r>
          <a:endParaRPr lang="en-US" sz="1300" kern="1200" dirty="0"/>
        </a:p>
      </dsp:txBody>
      <dsp:txXfrm>
        <a:off x="1751113" y="3471378"/>
        <a:ext cx="6478486" cy="1051932"/>
      </dsp:txXfrm>
    </dsp:sp>
    <dsp:sp modelId="{2C5D6331-A24B-144B-A9BA-6117250AB9C9}">
      <dsp:nvSpPr>
        <dsp:cNvPr id="0" name=""/>
        <dsp:cNvSpPr/>
      </dsp:nvSpPr>
      <dsp:spPr>
        <a:xfrm>
          <a:off x="105193" y="3576571"/>
          <a:ext cx="1645920" cy="841546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>
          <a:outerShdw blurRad="50800" dist="41909" dir="5400000" rotWithShape="0">
            <a:srgbClr val="000000">
              <a:alpha val="40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ircleList">
  <dgm:title val=""/>
  <dgm:desc val=""/>
  <dgm:catLst>
    <dgm:cat type="list" pri="23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41" srcId="1" destId="11" srcOrd="0" destOrd="0"/>
        <dgm:cxn modelId="42" srcId="1" destId="12" srcOrd="1" destOrd="0"/>
        <dgm:cxn modelId="5" srcId="0" destId="2" srcOrd="0" destOrd="0"/>
        <dgm:cxn modelId="51" srcId="2" destId="21" srcOrd="0" destOrd="0"/>
        <dgm:cxn modelId="52" srcId="2" destId="22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</dgm:varLst>
    <dgm:alg type="lin">
      <dgm:param type="linDir" val="fromT"/>
      <dgm:param type="fallback" val="2D"/>
    </dgm:alg>
    <dgm:shape xmlns:r="http://schemas.openxmlformats.org/officeDocument/2006/relationships" r:blip="">
      <dgm:adjLst/>
    </dgm:shape>
    <dgm:presOf/>
    <dgm:constrLst>
      <dgm:constr type="w" for="ch" forName="withChildren" refType="w"/>
      <dgm:constr type="h" for="ch" forName="withChildren" refType="w" fact="0.909"/>
      <dgm:constr type="w" for="ch" forName="noChildren" refType="w"/>
      <dgm:constr type="h" for="ch" forName="noChildren" refType="w" fact="0.164"/>
      <dgm:constr type="w" for="ch" forName="overlap" val="1"/>
      <dgm:constr type="h" for="ch" forName="overlap" refType="w" refFor="ch" refForName="withChildren" fact="-0.089"/>
      <dgm:constr type="primFontSz" for="des" forName="txLvl1" op="equ" val="65"/>
      <dgm:constr type="primFontSz" for="des" forName="txLvlOnly1" refType="primFontSz" refFor="des" refForName="txLvl1" op="equ"/>
      <dgm:constr type="primFontSz" for="des" forName="txLvl2" refType="primFontSz" refFor="des" refForName="txLvl1" op="equ" fact="0.78"/>
      <dgm:constr type="primFontSz" for="des" forName="txLvl3" refType="primFontSz" refFor="des" refForName="txLvl1" op="equ" fact="0.78"/>
      <dgm:constr type="userF" for="des" forName="lin" refType="primFontSz" refFor="des" refForName="txLvl2" op="equ"/>
    </dgm:constrLst>
    <dgm:forEach name="Name1" axis="ch" ptType="node">
      <dgm:choose name="Name2">
        <dgm:if name="Name3" axis="ch" ptType="node" func="cnt" op="gte" val="1">
          <dgm:layoutNode name="withChildren">
            <dgm:alg type="composite"/>
            <dgm:choose name="Name4">
              <dgm:if name="Name5" func="var" arg="dir" op="equ" val="norm">
                <dgm:constrLst>
                  <dgm:constr type="l" for="ch" forName="bigCircle"/>
                  <dgm:constr type="w" for="ch" forName="bigCircle" refType="h" refFor="ch" refForName="bigCircle"/>
                  <dgm:constr type="t" for="ch" forName="bigCircle"/>
                  <dgm:constr type="h" for="ch" forName="bigCircle" refType="h"/>
                  <dgm:constr type="l" for="ch" forName="medCircle" refType="w" fact="0.043"/>
                  <dgm:constr type="w" for="ch" forName="medCircle" refType="h" refFor="ch" refForName="medCircle"/>
                  <dgm:constr type="t" for="ch" forName="medCircle" refType="h" fact="0.042"/>
                  <dgm:constr type="h" for="ch" forName="medCircle" refType="h" fact="0.18"/>
                  <dgm:constr type="l" for="ch" forName="txLvl1" refType="ctrX" refFor="ch" refForName="medCircle"/>
                  <dgm:constr type="r" for="ch" forName="txLvl1" refType="w"/>
                  <dgm:constr type="h" for="ch" forName="txLvl1" refType="h" refFor="ch" refForName="medCircle"/>
                  <dgm:constr type="t" for="ch" forName="txLvl1" refType="t" refFor="ch" refForName="medCircle"/>
                  <dgm:constr type="l" for="ch" forName="lin" refType="ctrX" refFor="ch" refForName="medCircle"/>
                  <dgm:constr type="r" for="ch" forName="lin" refType="w"/>
                  <dgm:constr type="t" for="ch" forName="lin" refType="h" fact="0.222"/>
                  <dgm:constr type="h" for="ch" forName="lin" refType="h" fact="0.68"/>
                </dgm:constrLst>
              </dgm:if>
              <dgm:else name="Name6">
                <dgm:constrLst>
                  <dgm:constr type="r" for="ch" forName="bigCircle" refType="w"/>
                  <dgm:constr type="w" for="ch" forName="bigCircle" refType="h" refFor="ch" refForName="bigCircle"/>
                  <dgm:constr type="t" for="ch" forName="bigCircle"/>
                  <dgm:constr type="h" for="ch" forName="bigCircle" refType="h"/>
                  <dgm:constr type="r" for="ch" forName="medCircle" refType="w" fact="0.957"/>
                  <dgm:constr type="w" for="ch" forName="medCircle" refType="h" refFor="ch" refForName="medCircle"/>
                  <dgm:constr type="t" for="ch" forName="medCircle" refType="h" fact="0.042"/>
                  <dgm:constr type="h" for="ch" forName="medCircle" refType="h" fact="0.18"/>
                  <dgm:constr type="l" for="ch" forName="txLvl1"/>
                  <dgm:constr type="r" for="ch" forName="txLvl1" refType="ctrX" refFor="ch" refForName="medCircle"/>
                  <dgm:constr type="h" for="ch" forName="txLvl1" refType="h" refFor="ch" refForName="medCircle"/>
                  <dgm:constr type="t" for="ch" forName="txLvl1" refType="t" refFor="ch" refForName="medCircle"/>
                  <dgm:constr type="l" for="ch" forName="lin"/>
                  <dgm:constr type="r" for="ch" forName="lin" refType="ctrX" refFor="ch" refForName="medCircle"/>
                  <dgm:constr type="t" for="ch" forName="lin" refType="h" fact="0.222"/>
                  <dgm:constr type="h" for="ch" forName="lin" refType="h" fact="0.68"/>
                </dgm:constrLst>
              </dgm:else>
            </dgm:choose>
            <dgm:layoutNode name="bigCircle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medCircle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txLvl1" styleLbl="revTx">
              <dgm:choose name="Name7">
                <dgm:if name="Name8" func="var" arg="dir" op="equ" val="norm">
                  <dgm:alg type="tx">
                    <dgm:param type="parTxLTRAlign" val="l"/>
                    <dgm:param type="parTxRTLAlign" val="l"/>
                  </dgm:alg>
                </dgm:if>
                <dgm:else name="Name9">
                  <dgm:alg type="tx">
                    <dgm:param type="parTxLTRAlign" val="r"/>
                    <dgm:param type="parTxRTL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lin">
              <dgm:choose name="Name10">
                <dgm:if name="Name11" func="var" arg="dir" op="equ" val="norm">
                  <dgm:alg type="lin">
                    <dgm:param type="linDir" val="fromT"/>
                    <dgm:param type="vertAlign" val="t"/>
                    <dgm:param type="nodeHorzAlign" val="l"/>
                  </dgm:alg>
                </dgm:if>
                <dgm:else name="Name12">
                  <dgm:alg type="lin">
                    <dgm:param type="linDir" val="fromT"/>
                    <dgm:param type="vertAlign" val="t"/>
                    <dgm:param type="nodeHorzAlign" val="r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constrLst>
                <dgm:constr type="userF"/>
                <dgm:constr type="primFontSz" for="ch" forName="txLvl2" refType="userF"/>
                <dgm:constr type="w" for="ch" forName="txLvl2" refType="w"/>
                <dgm:constr type="h" for="ch" forName="txLvl2" refType="primFontSz" refFor="ch" refForName="txLvl2" fact="0.39"/>
                <dgm:constr type="w" for="ch" forName="txLvl3" refType="w"/>
                <dgm:constr type="h" for="ch" forName="txLvl3" refType="primFontSz" refFor="ch" refForName="txLvl2" fact="0.39"/>
                <dgm:constr type="h" for="ch" forName="smCircle" refType="primFontSz" refFor="ch" refForName="txLvl2" fact="0.14"/>
                <dgm:constr type="h" for="ch" forName="indentDot1" refType="primFontSz" refFor="ch" refForName="txLvl2" fact="0.14"/>
                <dgm:constr type="h" for="ch" forName="indentDot2" refType="primFontSz" refFor="ch" refForName="txLvl2" fact="0.14"/>
                <dgm:constr type="h" for="ch" forName="indentDot3" refType="primFontSz" refFor="ch" refForName="txLvl2" fact="0.14"/>
                <dgm:constr type="w" for="ch" forName="indentDot1" refType="w"/>
                <dgm:constr type="w" for="ch" forName="indentDot2" refType="w"/>
                <dgm:constr type="w" for="ch" forName="indentDot3" refType="w"/>
                <dgm:constr type="userI" for="ch" forName="txLvl3" refType="primFontSz" refFor="ch" refForName="txLvl2" fact="0.14"/>
                <dgm:constr type="userI" for="ch" forName="indentDot1" refType="primFontSz" refFor="ch" refForName="txLvl2" fact="0.14"/>
                <dgm:constr type="userI" for="ch" forName="indentDot2" refType="primFontSz" refFor="ch" refForName="txLvl2" fact="0.14"/>
                <dgm:constr type="userI" for="ch" forName="indentDot3" refType="primFontSz" refFor="ch" refForName="txLvl2" fact="0.14"/>
              </dgm:constrLst>
              <dgm:ruleLst>
                <dgm:rule type="primFontSz" for="ch" forName="txLvl2" val="5" fact="NaN" max="NaN"/>
              </dgm:ruleLst>
              <dgm:forEach name="Name13" axis="ch" ptType="node">
                <dgm:layoutNode name="txLvl2" styleLbl="revTx">
                  <dgm:choose name="Name14">
                    <dgm:if name="Name15" func="var" arg="dir" op="equ" val="norm">
                      <dgm:alg type="tx">
                        <dgm:param type="parTxLTRAlign" val="l"/>
                        <dgm:param type="parTxRTLAlign" val="l"/>
                      </dgm:alg>
                    </dgm:if>
                    <dgm:else name="Name16">
                      <dgm:alg type="tx">
                        <dgm:param type="parTxLTRAlign" val="r"/>
                        <dgm:param type="parTxRTLAlign" val="r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self" ptType="node"/>
                  <dgm:constrLst>
                    <dgm:constr type="lMarg"/>
                    <dgm:constr type="rMarg"/>
                    <dgm:constr type="tMarg" refType="primFontSz" fact="0.1"/>
                    <dgm:constr type="bMarg" refType="primFontSz" fact="0.1"/>
                  </dgm:constrLst>
                  <dgm:ruleLst>
                    <dgm:rule type="h" val="INF" fact="NaN" max="NaN"/>
                  </dgm:ruleLst>
                </dgm:layoutNode>
                <dgm:forEach name="Name17" axis="ch" ptType="node" cnt="1">
                  <dgm:layoutNode name="indentDot1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hoose name="Name18">
                      <dgm:if name="Name19" func="var" arg="dir" op="equ" val="norm">
                        <dgm:constrLst>
                          <dgm:constr type="userI"/>
                          <dgm:constr type="w" for="ch" forName="gap1" refType="userI" fact="3"/>
                          <dgm:constr type="w" for="ch" forName="smCircle1" refType="h"/>
                          <dgm:constr type="l" for="ch" forName="smCircle1" refType="r" refFor="ch" refForName="gap1"/>
                        </dgm:constrLst>
                      </dgm:if>
                      <dgm:else name="Name20">
                        <dgm:constrLst>
                          <dgm:constr type="userI"/>
                          <dgm:constr type="w" for="ch" forName="gap1" refType="userI" fact="3"/>
                          <dgm:constr type="w" for="ch" forName="smCircle1" refType="h"/>
                          <dgm:constr type="r" for="ch" forName="smCircle1" refType="l" refFor="ch" refForName="gap1"/>
                        </dgm:constrLst>
                      </dgm:else>
                    </dgm:choose>
                    <dgm:layoutNode name="gap1">
                      <dgm:alg type="sp"/>
                      <dgm:shape xmlns:r="http://schemas.openxmlformats.org/officeDocument/2006/relationships" type="rect" r:blip="" hideGeom="1">
                        <dgm:adjLst/>
                      </dgm:shape>
                      <dgm:presOf/>
                    </dgm:layoutNode>
                    <dgm:layoutNode name="smCircle1" styleLbl="vennNode1">
                      <dgm:alg type="sp"/>
                      <dgm:shape xmlns:r="http://schemas.openxmlformats.org/officeDocument/2006/relationships" type="ellipse" r:blip="">
                        <dgm:adjLst/>
                      </dgm:shape>
                      <dgm:presOf/>
                      <dgm:constrLst>
                        <dgm:constr type="w" refType="h"/>
                      </dgm:constrLst>
                    </dgm:layoutNode>
                  </dgm:layoutNode>
                </dgm:forEach>
                <dgm:forEach name="Name21" axis="ch" ptType="node">
                  <dgm:layoutNode name="txLvl3" styleLbl="revTx">
                    <dgm:varLst>
                      <dgm:bulletEnabled val="1"/>
                    </dgm:varLst>
                    <dgm:choose name="Name22">
                      <dgm:if name="Name23" func="var" arg="dir" op="equ" val="norm">
                        <dgm:alg type="tx">
                          <dgm:param type="parTxLTRAlign" val="l"/>
                          <dgm:param type="parTxRTLAlign" val="l"/>
                          <dgm:param type="shpTxLTRAlignCh" val="l"/>
                          <dgm:param type="shpTxRTLAlignCh" val="l"/>
                        </dgm:alg>
                      </dgm:if>
                      <dgm:else name="Name24">
                        <dgm:alg type="tx">
                          <dgm:param type="parTxLTRAlign" val="r"/>
                          <dgm:param type="parTxRTLAlign" val="r"/>
                          <dgm:param type="shpTxLTRAlignCh" val="r"/>
                          <dgm:param type="shpTxRTLAlignCh" val="r"/>
                        </dgm:alg>
                      </dgm:else>
                    </dgm:choose>
                    <dgm:shape xmlns:r="http://schemas.openxmlformats.org/officeDocument/2006/relationships" type="rect" r:blip="">
                      <dgm:adjLst/>
                    </dgm:shape>
                    <dgm:presOf axis="desOrSelf" ptType="node"/>
                    <dgm:choose name="Name25">
                      <dgm:if name="Name26" func="var" arg="dir" op="equ" val="norm">
                        <dgm:constrLst>
                          <dgm:constr type="userI"/>
                          <dgm:constr type="lMarg" refType="userI" fact="8.504"/>
                          <dgm:constr type="rMarg"/>
                          <dgm:constr type="tMarg" refType="primFontSz" fact="0.1"/>
                          <dgm:constr type="bMarg" refType="primFontSz" fact="0.1"/>
                        </dgm:constrLst>
                      </dgm:if>
                      <dgm:else name="Name27">
                        <dgm:constrLst>
                          <dgm:constr type="userI"/>
                          <dgm:constr type="lMarg"/>
                          <dgm:constr type="rMarg" refType="userI" fact="8.504"/>
                          <dgm:constr type="tMarg" refType="primFontSz" fact="0.1"/>
                          <dgm:constr type="bMarg" refType="primFontSz" fact="0.1"/>
                        </dgm:constrLst>
                      </dgm:else>
                    </dgm:choose>
                    <dgm:ruleLst>
                      <dgm:rule type="h" val="INF" fact="NaN" max="NaN"/>
                    </dgm:ruleLst>
                  </dgm:layoutNode>
                  <dgm:forEach name="Name28" axis="followSib" ptType="sibTrans" cnt="1">
                    <dgm:layoutNode name="indentDot2">
                      <dgm:alg type="composite"/>
                      <dgm:shape xmlns:r="http://schemas.openxmlformats.org/officeDocument/2006/relationships" r:blip="">
                        <dgm:adjLst/>
                      </dgm:shape>
                      <dgm:presOf/>
                      <dgm:choose name="Name29">
                        <dgm:if name="Name30" func="var" arg="dir" op="equ" val="norm">
                          <dgm:constrLst>
                            <dgm:constr type="userI"/>
                            <dgm:constr type="w" for="ch" forName="gap2" refType="userI" fact="3"/>
                            <dgm:constr type="w" for="ch" forName="smCircle2" refType="h"/>
                            <dgm:constr type="l" for="ch" forName="smCircle2" refType="r" refFor="ch" refForName="gap2"/>
                          </dgm:constrLst>
                        </dgm:if>
                        <dgm:else name="Name31">
                          <dgm:constrLst>
                            <dgm:constr type="userI"/>
                            <dgm:constr type="w" for="ch" forName="gap2" refType="userI" fact="3"/>
                            <dgm:constr type="w" for="ch" forName="smCircle2" refType="h"/>
                            <dgm:constr type="r" for="ch" forName="smCircle2" refType="l" refFor="ch" refForName="gap2"/>
                          </dgm:constrLst>
                        </dgm:else>
                      </dgm:choose>
                      <dgm:layoutNode name="gap2">
                        <dgm:alg type="sp"/>
                        <dgm:shape xmlns:r="http://schemas.openxmlformats.org/officeDocument/2006/relationships" type="rect" r:blip="" hideGeom="1">
                          <dgm:adjLst/>
                        </dgm:shape>
                        <dgm:presOf/>
                      </dgm:layoutNode>
                      <dgm:layoutNode name="smCircle2" styleLbl="vennNode1">
                        <dgm:alg type="sp"/>
                        <dgm:shape xmlns:r="http://schemas.openxmlformats.org/officeDocument/2006/relationships" type="ellipse" r:blip="">
                          <dgm:adjLst/>
                        </dgm:shape>
                        <dgm:presOf/>
                        <dgm:constrLst>
                          <dgm:constr type="w" refType="h"/>
                        </dgm:constrLst>
                      </dgm:layoutNode>
                    </dgm:layoutNode>
                  </dgm:forEach>
                </dgm:forEach>
                <dgm:choose name="Name32">
                  <dgm:if name="Name33" axis="ch" ptType="node" func="cnt" op="gte" val="1">
                    <dgm:forEach name="Name34" axis="followSib" ptType="sibTrans" cnt="1">
                      <dgm:layoutNode name="indentDot3">
                        <dgm:alg type="composite"/>
                        <dgm:shape xmlns:r="http://schemas.openxmlformats.org/officeDocument/2006/relationships" r:blip="">
                          <dgm:adjLst/>
                        </dgm:shape>
                        <dgm:presOf/>
                        <dgm:choose name="Name35">
                          <dgm:if name="Name36" func="var" arg="dir" op="equ" val="norm">
                            <dgm:constrLst>
                              <dgm:constr type="userI"/>
                              <dgm:constr type="w" for="ch" forName="gap3" refType="userI" fact="3"/>
                              <dgm:constr type="w" for="ch" forName="smCircle3" refType="h"/>
                              <dgm:constr type="l" for="ch" forName="smCircle3" refType="r" refFor="ch" refForName="gap3"/>
                            </dgm:constrLst>
                          </dgm:if>
                          <dgm:else name="Name37">
                            <dgm:constrLst>
                              <dgm:constr type="userI"/>
                              <dgm:constr type="w" for="ch" forName="gap3" refType="userI" fact="3"/>
                              <dgm:constr type="w" for="ch" forName="smCircle3" refType="h"/>
                              <dgm:constr type="r" for="ch" forName="smCircle3" refType="l" refFor="ch" refForName="gap3"/>
                            </dgm:constrLst>
                          </dgm:else>
                        </dgm:choose>
                        <dgm:layoutNode name="gap3">
                          <dgm:alg type="sp"/>
                          <dgm:shape xmlns:r="http://schemas.openxmlformats.org/officeDocument/2006/relationships" type="rect" r:blip="" hideGeom="1">
                            <dgm:adjLst/>
                          </dgm:shape>
                          <dgm:presOf/>
                        </dgm:layoutNode>
                        <dgm:layoutNode name="smCircle3" styleLbl="vennNode1">
                          <dgm:alg type="sp"/>
                          <dgm:shape xmlns:r="http://schemas.openxmlformats.org/officeDocument/2006/relationships" type="ellipse" r:blip="">
                            <dgm:adjLst/>
                          </dgm:shape>
                          <dgm:presOf/>
                          <dgm:constrLst>
                            <dgm:constr type="w" refType="h"/>
                          </dgm:constrLst>
                        </dgm:layoutNode>
                      </dgm:layoutNode>
                    </dgm:forEach>
                  </dgm:if>
                  <dgm:else name="Name38">
                    <dgm:forEach name="Name39" axis="followSib" ptType="sibTrans" cnt="1">
                      <dgm:layoutNode name="smCircle" styleLbl="vennNode1">
                        <dgm:alg type="sp"/>
                        <dgm:shape xmlns:r="http://schemas.openxmlformats.org/officeDocument/2006/relationships" type="ellipse" r:blip="">
                          <dgm:adjLst/>
                        </dgm:shape>
                        <dgm:presOf/>
                        <dgm:constrLst>
                          <dgm:constr type="w" refType="h"/>
                        </dgm:constrLst>
                      </dgm:layoutNode>
                    </dgm:forEach>
                  </dgm:else>
                </dgm:choose>
              </dgm:forEach>
            </dgm:layoutNode>
          </dgm:layoutNode>
          <dgm:choose name="Name40">
            <dgm:if name="Name41" axis="followSib ch" ptType="node node" cnt="1 0" func="cnt" op="gte" val="1">
              <dgm:layoutNode name="overlap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if>
            <dgm:else name="Name42"/>
          </dgm:choose>
        </dgm:if>
        <dgm:else name="Name43">
          <dgm:layoutNode name="noChildren">
            <dgm:alg type="composite"/>
            <dgm:choose name="Name44">
              <dgm:if name="Name45" func="var" arg="dir" op="equ" val="norm">
                <dgm:constrLst>
                  <dgm:constr type="l" for="ch" forName="gap"/>
                  <dgm:constr type="w" for="ch" forName="gap" refType="w" fact="0.043"/>
                  <dgm:constr type="h" for="ch" forName="gap" refType="h"/>
                  <dgm:constr type="t" for="ch" forName="gap"/>
                  <dgm:constr type="l" for="ch" forName="medCircle2" refType="r" refFor="ch" refForName="gap"/>
                  <dgm:constr type="w" for="ch" forName="medCircle2" refType="h" refFor="ch" refForName="medCircle2"/>
                  <dgm:constr type="t" for="ch" forName="medCircle2"/>
                  <dgm:constr type="h" for="ch" forName="medCircle2" refType="h"/>
                  <dgm:constr type="l" for="ch" forName="txLvlOnly1" refType="ctrX" refFor="ch" refForName="medCircle2"/>
                  <dgm:constr type="r" for="ch" forName="txLvlOnly1" refType="w"/>
                  <dgm:constr type="h" for="ch" forName="txLvlOnly1" refType="h"/>
                  <dgm:constr type="t" for="ch" forName="txLvlOnly1"/>
                </dgm:constrLst>
              </dgm:if>
              <dgm:else name="Name46">
                <dgm:constrLst>
                  <dgm:constr type="r" for="ch" forName="gap" refType="w"/>
                  <dgm:constr type="w" for="ch" forName="gap" refType="w" fact="0.043"/>
                  <dgm:constr type="h" for="ch" forName="gap" refType="h"/>
                  <dgm:constr type="t" for="ch" forName="gap"/>
                  <dgm:constr type="r" for="ch" forName="medCircle2" refType="l" refFor="ch" refForName="gap"/>
                  <dgm:constr type="w" for="ch" forName="medCircle2" refType="h" refFor="ch" refForName="medCircle2"/>
                  <dgm:constr type="t" for="ch" forName="medCircle2"/>
                  <dgm:constr type="h" for="ch" forName="medCircle2" refType="h"/>
                  <dgm:constr type="l" for="ch" forName="txLvlOnly1"/>
                  <dgm:constr type="r" for="ch" forName="txLvlOnly1" refType="ctrX" refFor="ch" refForName="medCircle2"/>
                  <dgm:constr type="h" for="ch" forName="txLvlOnly1" refType="h"/>
                  <dgm:constr type="t" for="ch" forName="txLvlOnly1"/>
                </dgm:constrLst>
              </dgm:else>
            </dgm:choose>
            <dgm:layoutNode name="gap">
              <dgm:alg type="sp"/>
              <dgm:shape xmlns:r="http://schemas.openxmlformats.org/officeDocument/2006/relationships" r:blip="">
                <dgm:adjLst/>
              </dgm:shape>
              <dgm:presOf/>
            </dgm:layoutNode>
            <dgm:layoutNode name="medCircle2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txLvlOnly1" styleLbl="revTx">
              <dgm:choose name="Name47">
                <dgm:if name="Name48" func="var" arg="dir" op="equ" val="norm">
                  <dgm:alg type="tx">
                    <dgm:param type="parTxLTRAlign" val="l"/>
                    <dgm:param type="parTxRTLAlign" val="l"/>
                  </dgm:alg>
                </dgm:if>
                <dgm:else name="Name49">
                  <dgm:alg type="tx">
                    <dgm:param type="parTxLTRAlign" val="r"/>
                    <dgm:param type="parTxRTL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</dgm:layoutNod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76" y="5293518"/>
            <a:ext cx="9144093" cy="1443038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355114 w 9144000"/>
              <a:gd name="connsiteY0" fmla="*/ 0 h 1562100"/>
              <a:gd name="connsiteX1" fmla="*/ 9144000 w 9144000"/>
              <a:gd name="connsiteY1" fmla="*/ 104775 h 1562100"/>
              <a:gd name="connsiteX2" fmla="*/ 9144000 w 9144000"/>
              <a:gd name="connsiteY2" fmla="*/ 361950 h 1562100"/>
              <a:gd name="connsiteX3" fmla="*/ 6334125 w 9144000"/>
              <a:gd name="connsiteY3" fmla="*/ 1562100 h 1562100"/>
              <a:gd name="connsiteX4" fmla="*/ 0 w 9144000"/>
              <a:gd name="connsiteY4" fmla="*/ 495300 h 1562100"/>
              <a:gd name="connsiteX5" fmla="*/ 355114 w 9144000"/>
              <a:gd name="connsiteY5" fmla="*/ 0 h 1562100"/>
              <a:gd name="connsiteX0" fmla="*/ 411923 w 9144000"/>
              <a:gd name="connsiteY0" fmla="*/ 83344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411923 w 9144000"/>
              <a:gd name="connsiteY5" fmla="*/ 83344 h 1457325"/>
              <a:gd name="connsiteX0" fmla="*/ 28462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8462 w 9144000"/>
              <a:gd name="connsiteY5" fmla="*/ 9525 h 1457325"/>
              <a:gd name="connsiteX0" fmla="*/ 108942 w 9144000"/>
              <a:gd name="connsiteY0" fmla="*/ 10477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108942 w 9144000"/>
              <a:gd name="connsiteY5" fmla="*/ 104775 h 1457325"/>
              <a:gd name="connsiteX0" fmla="*/ 26095 w 9144000"/>
              <a:gd name="connsiteY0" fmla="*/ 14288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6095 w 9144000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12977 w 9117905"/>
              <a:gd name="connsiteY4" fmla="*/ 311944 h 1457325"/>
              <a:gd name="connsiteX5" fmla="*/ 0 w 9117905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310 w 9117905"/>
              <a:gd name="connsiteY4" fmla="*/ 376237 h 1457325"/>
              <a:gd name="connsiteX5" fmla="*/ 0 w 9117905"/>
              <a:gd name="connsiteY5" fmla="*/ 14288 h 1457325"/>
              <a:gd name="connsiteX0" fmla="*/ 0 w 9117905"/>
              <a:gd name="connsiteY0" fmla="*/ 14288 h 1531144"/>
              <a:gd name="connsiteX1" fmla="*/ 9117905 w 9117905"/>
              <a:gd name="connsiteY1" fmla="*/ 0 h 1531144"/>
              <a:gd name="connsiteX2" fmla="*/ 9117905 w 9117905"/>
              <a:gd name="connsiteY2" fmla="*/ 257175 h 1531144"/>
              <a:gd name="connsiteX3" fmla="*/ 6308030 w 9117905"/>
              <a:gd name="connsiteY3" fmla="*/ 1531144 h 1531144"/>
              <a:gd name="connsiteX4" fmla="*/ 2310 w 9117905"/>
              <a:gd name="connsiteY4" fmla="*/ 376237 h 1531144"/>
              <a:gd name="connsiteX5" fmla="*/ 0 w 9117905"/>
              <a:gd name="connsiteY5" fmla="*/ 14288 h 1531144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17905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8994819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06070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06070"/>
              <a:gd name="connsiteY0" fmla="*/ 0 h 1435893"/>
              <a:gd name="connsiteX1" fmla="*/ 9013755 w 9106070"/>
              <a:gd name="connsiteY1" fmla="*/ 97630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2 h 1435895"/>
              <a:gd name="connsiteX1" fmla="*/ 9096602 w 9106070"/>
              <a:gd name="connsiteY1" fmla="*/ 0 h 1435895"/>
              <a:gd name="connsiteX2" fmla="*/ 9106070 w 9106070"/>
              <a:gd name="connsiteY2" fmla="*/ 242889 h 1435895"/>
              <a:gd name="connsiteX3" fmla="*/ 6260689 w 9106070"/>
              <a:gd name="connsiteY3" fmla="*/ 1435895 h 1435895"/>
              <a:gd name="connsiteX4" fmla="*/ 2310 w 9106070"/>
              <a:gd name="connsiteY4" fmla="*/ 361951 h 1435895"/>
              <a:gd name="connsiteX5" fmla="*/ 0 w 9106070"/>
              <a:gd name="connsiteY5" fmla="*/ 2 h 1435895"/>
              <a:gd name="connsiteX0" fmla="*/ 0 w 9106070"/>
              <a:gd name="connsiteY0" fmla="*/ 0 h 1435893"/>
              <a:gd name="connsiteX1" fmla="*/ 8973515 w 9106070"/>
              <a:gd name="connsiteY1" fmla="*/ 123823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7145 h 1443038"/>
              <a:gd name="connsiteX1" fmla="*/ 9089499 w 9106070"/>
              <a:gd name="connsiteY1" fmla="*/ 0 h 1443038"/>
              <a:gd name="connsiteX2" fmla="*/ 9106070 w 9106070"/>
              <a:gd name="connsiteY2" fmla="*/ 250032 h 1443038"/>
              <a:gd name="connsiteX3" fmla="*/ 6260689 w 9106070"/>
              <a:gd name="connsiteY3" fmla="*/ 1443038 h 1443038"/>
              <a:gd name="connsiteX4" fmla="*/ 2310 w 9106070"/>
              <a:gd name="connsiteY4" fmla="*/ 369094 h 1443038"/>
              <a:gd name="connsiteX5" fmla="*/ 0 w 9106070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23808 w 9089499"/>
              <a:gd name="connsiteY2" fmla="*/ 197644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4767 w 9089499"/>
              <a:gd name="connsiteY2" fmla="*/ 247650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82984 w 9089499"/>
              <a:gd name="connsiteY2" fmla="*/ 202406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130131 w 9089499"/>
              <a:gd name="connsiteY4" fmla="*/ 266700 h 1443038"/>
              <a:gd name="connsiteX5" fmla="*/ 0 w 9089499"/>
              <a:gd name="connsiteY5" fmla="*/ 7145 h 1443038"/>
              <a:gd name="connsiteX0" fmla="*/ 57 w 9089556"/>
              <a:gd name="connsiteY0" fmla="*/ 7145 h 1443038"/>
              <a:gd name="connsiteX1" fmla="*/ 9089556 w 9089556"/>
              <a:gd name="connsiteY1" fmla="*/ 0 h 1443038"/>
              <a:gd name="connsiteX2" fmla="*/ 9087191 w 9089556"/>
              <a:gd name="connsiteY2" fmla="*/ 254793 h 1443038"/>
              <a:gd name="connsiteX3" fmla="*/ 6260746 w 9089556"/>
              <a:gd name="connsiteY3" fmla="*/ 1443038 h 1443038"/>
              <a:gd name="connsiteX4" fmla="*/ 0 w 9089556"/>
              <a:gd name="connsiteY4" fmla="*/ 366713 h 1443038"/>
              <a:gd name="connsiteX5" fmla="*/ 57 w 9089556"/>
              <a:gd name="connsiteY5" fmla="*/ 7145 h 1443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89556" h="1443038">
                <a:moveTo>
                  <a:pt x="57" y="7145"/>
                </a:moveTo>
                <a:lnTo>
                  <a:pt x="9089556" y="0"/>
                </a:lnTo>
                <a:cubicBezTo>
                  <a:pt x="9087979" y="82550"/>
                  <a:pt x="9088768" y="172243"/>
                  <a:pt x="9087191" y="254793"/>
                </a:cubicBezTo>
                <a:lnTo>
                  <a:pt x="6260746" y="1443038"/>
                </a:lnTo>
                <a:lnTo>
                  <a:pt x="0" y="366713"/>
                </a:lnTo>
                <a:lnTo>
                  <a:pt x="57" y="7145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4000">
                <a:schemeClr val="accent1">
                  <a:lumMod val="60000"/>
                  <a:lumOff val="40000"/>
                </a:schemeClr>
              </a:gs>
              <a:gs pos="83000">
                <a:schemeClr val="accent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>
              <a:lnSpc>
                <a:spcPct val="100000"/>
              </a:lnSpc>
            </a:pPr>
            <a:endParaRPr lang="en-US" sz="1800" b="1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-76" y="5293518"/>
            <a:ext cx="9144093" cy="1443038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355114 w 9144000"/>
              <a:gd name="connsiteY0" fmla="*/ 0 h 1562100"/>
              <a:gd name="connsiteX1" fmla="*/ 9144000 w 9144000"/>
              <a:gd name="connsiteY1" fmla="*/ 104775 h 1562100"/>
              <a:gd name="connsiteX2" fmla="*/ 9144000 w 9144000"/>
              <a:gd name="connsiteY2" fmla="*/ 361950 h 1562100"/>
              <a:gd name="connsiteX3" fmla="*/ 6334125 w 9144000"/>
              <a:gd name="connsiteY3" fmla="*/ 1562100 h 1562100"/>
              <a:gd name="connsiteX4" fmla="*/ 0 w 9144000"/>
              <a:gd name="connsiteY4" fmla="*/ 495300 h 1562100"/>
              <a:gd name="connsiteX5" fmla="*/ 355114 w 9144000"/>
              <a:gd name="connsiteY5" fmla="*/ 0 h 1562100"/>
              <a:gd name="connsiteX0" fmla="*/ 411923 w 9144000"/>
              <a:gd name="connsiteY0" fmla="*/ 83344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411923 w 9144000"/>
              <a:gd name="connsiteY5" fmla="*/ 83344 h 1457325"/>
              <a:gd name="connsiteX0" fmla="*/ 28462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8462 w 9144000"/>
              <a:gd name="connsiteY5" fmla="*/ 9525 h 1457325"/>
              <a:gd name="connsiteX0" fmla="*/ 108942 w 9144000"/>
              <a:gd name="connsiteY0" fmla="*/ 10477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108942 w 9144000"/>
              <a:gd name="connsiteY5" fmla="*/ 104775 h 1457325"/>
              <a:gd name="connsiteX0" fmla="*/ 26095 w 9144000"/>
              <a:gd name="connsiteY0" fmla="*/ 14288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6095 w 9144000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12977 w 9117905"/>
              <a:gd name="connsiteY4" fmla="*/ 311944 h 1457325"/>
              <a:gd name="connsiteX5" fmla="*/ 0 w 9117905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310 w 9117905"/>
              <a:gd name="connsiteY4" fmla="*/ 376237 h 1457325"/>
              <a:gd name="connsiteX5" fmla="*/ 0 w 9117905"/>
              <a:gd name="connsiteY5" fmla="*/ 14288 h 1457325"/>
              <a:gd name="connsiteX0" fmla="*/ 0 w 9117905"/>
              <a:gd name="connsiteY0" fmla="*/ 14288 h 1531144"/>
              <a:gd name="connsiteX1" fmla="*/ 9117905 w 9117905"/>
              <a:gd name="connsiteY1" fmla="*/ 0 h 1531144"/>
              <a:gd name="connsiteX2" fmla="*/ 9117905 w 9117905"/>
              <a:gd name="connsiteY2" fmla="*/ 257175 h 1531144"/>
              <a:gd name="connsiteX3" fmla="*/ 6308030 w 9117905"/>
              <a:gd name="connsiteY3" fmla="*/ 1531144 h 1531144"/>
              <a:gd name="connsiteX4" fmla="*/ 2310 w 9117905"/>
              <a:gd name="connsiteY4" fmla="*/ 376237 h 1531144"/>
              <a:gd name="connsiteX5" fmla="*/ 0 w 9117905"/>
              <a:gd name="connsiteY5" fmla="*/ 14288 h 1531144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17905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8994819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06070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06070"/>
              <a:gd name="connsiteY0" fmla="*/ 0 h 1435893"/>
              <a:gd name="connsiteX1" fmla="*/ 9013755 w 9106070"/>
              <a:gd name="connsiteY1" fmla="*/ 97630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2 h 1435895"/>
              <a:gd name="connsiteX1" fmla="*/ 9096602 w 9106070"/>
              <a:gd name="connsiteY1" fmla="*/ 0 h 1435895"/>
              <a:gd name="connsiteX2" fmla="*/ 9106070 w 9106070"/>
              <a:gd name="connsiteY2" fmla="*/ 242889 h 1435895"/>
              <a:gd name="connsiteX3" fmla="*/ 6260689 w 9106070"/>
              <a:gd name="connsiteY3" fmla="*/ 1435895 h 1435895"/>
              <a:gd name="connsiteX4" fmla="*/ 2310 w 9106070"/>
              <a:gd name="connsiteY4" fmla="*/ 361951 h 1435895"/>
              <a:gd name="connsiteX5" fmla="*/ 0 w 9106070"/>
              <a:gd name="connsiteY5" fmla="*/ 2 h 1435895"/>
              <a:gd name="connsiteX0" fmla="*/ 0 w 9106070"/>
              <a:gd name="connsiteY0" fmla="*/ 0 h 1435893"/>
              <a:gd name="connsiteX1" fmla="*/ 8973515 w 9106070"/>
              <a:gd name="connsiteY1" fmla="*/ 123823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7145 h 1443038"/>
              <a:gd name="connsiteX1" fmla="*/ 9089499 w 9106070"/>
              <a:gd name="connsiteY1" fmla="*/ 0 h 1443038"/>
              <a:gd name="connsiteX2" fmla="*/ 9106070 w 9106070"/>
              <a:gd name="connsiteY2" fmla="*/ 250032 h 1443038"/>
              <a:gd name="connsiteX3" fmla="*/ 6260689 w 9106070"/>
              <a:gd name="connsiteY3" fmla="*/ 1443038 h 1443038"/>
              <a:gd name="connsiteX4" fmla="*/ 2310 w 9106070"/>
              <a:gd name="connsiteY4" fmla="*/ 369094 h 1443038"/>
              <a:gd name="connsiteX5" fmla="*/ 0 w 9106070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23808 w 9089499"/>
              <a:gd name="connsiteY2" fmla="*/ 197644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4767 w 9089499"/>
              <a:gd name="connsiteY2" fmla="*/ 247650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82984 w 9089499"/>
              <a:gd name="connsiteY2" fmla="*/ 202406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130131 w 9089499"/>
              <a:gd name="connsiteY4" fmla="*/ 266700 h 1443038"/>
              <a:gd name="connsiteX5" fmla="*/ 0 w 9089499"/>
              <a:gd name="connsiteY5" fmla="*/ 7145 h 1443038"/>
              <a:gd name="connsiteX0" fmla="*/ 57 w 9089556"/>
              <a:gd name="connsiteY0" fmla="*/ 7145 h 1443038"/>
              <a:gd name="connsiteX1" fmla="*/ 9089556 w 9089556"/>
              <a:gd name="connsiteY1" fmla="*/ 0 h 1443038"/>
              <a:gd name="connsiteX2" fmla="*/ 9087191 w 9089556"/>
              <a:gd name="connsiteY2" fmla="*/ 254793 h 1443038"/>
              <a:gd name="connsiteX3" fmla="*/ 6260746 w 9089556"/>
              <a:gd name="connsiteY3" fmla="*/ 1443038 h 1443038"/>
              <a:gd name="connsiteX4" fmla="*/ 0 w 9089556"/>
              <a:gd name="connsiteY4" fmla="*/ 366713 h 1443038"/>
              <a:gd name="connsiteX5" fmla="*/ 57 w 9089556"/>
              <a:gd name="connsiteY5" fmla="*/ 7145 h 1443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89556" h="1443038">
                <a:moveTo>
                  <a:pt x="57" y="7145"/>
                </a:moveTo>
                <a:lnTo>
                  <a:pt x="9089556" y="0"/>
                </a:lnTo>
                <a:cubicBezTo>
                  <a:pt x="9087979" y="82550"/>
                  <a:pt x="9088768" y="172243"/>
                  <a:pt x="9087191" y="254793"/>
                </a:cubicBezTo>
                <a:lnTo>
                  <a:pt x="6260746" y="1443038"/>
                </a:lnTo>
                <a:lnTo>
                  <a:pt x="0" y="366713"/>
                </a:lnTo>
                <a:lnTo>
                  <a:pt x="57" y="7145"/>
                </a:lnTo>
                <a:close/>
              </a:path>
            </a:pathLst>
          </a:custGeom>
          <a:gradFill>
            <a:gsLst>
              <a:gs pos="41000">
                <a:schemeClr val="accent1">
                  <a:alpha val="0"/>
                </a:schemeClr>
              </a:gs>
              <a:gs pos="57000">
                <a:schemeClr val="accent1">
                  <a:lumMod val="40000"/>
                  <a:lumOff val="60000"/>
                </a:schemeClr>
              </a:gs>
              <a:gs pos="100000">
                <a:schemeClr val="accent1">
                  <a:alpha val="0"/>
                </a:schemeClr>
              </a:gs>
            </a:gsLst>
            <a:lin ang="6000000" scaled="0"/>
          </a:gra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>
              <a:lnSpc>
                <a:spcPct val="100000"/>
              </a:lnSpc>
            </a:pPr>
            <a:endParaRPr lang="en-US" sz="1800" b="1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0" y="5545932"/>
            <a:ext cx="9146383" cy="1314449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33337 h 1214437"/>
              <a:gd name="connsiteX1" fmla="*/ 6305550 w 9134475"/>
              <a:gd name="connsiteY1" fmla="*/ 1100137 h 1214437"/>
              <a:gd name="connsiteX2" fmla="*/ 9044270 w 9134475"/>
              <a:gd name="connsiteY2" fmla="*/ 0 h 1214437"/>
              <a:gd name="connsiteX3" fmla="*/ 9134475 w 9134475"/>
              <a:gd name="connsiteY3" fmla="*/ 1214437 h 1214437"/>
              <a:gd name="connsiteX4" fmla="*/ 0 w 9134475"/>
              <a:gd name="connsiteY4" fmla="*/ 1214437 h 1214437"/>
              <a:gd name="connsiteX5" fmla="*/ 0 w 9134475"/>
              <a:gd name="connsiteY5" fmla="*/ 33337 h 1214437"/>
              <a:gd name="connsiteX0" fmla="*/ 0 w 9134475"/>
              <a:gd name="connsiteY0" fmla="*/ 130968 h 1312068"/>
              <a:gd name="connsiteX1" fmla="*/ 6305550 w 9134475"/>
              <a:gd name="connsiteY1" fmla="*/ 1197768 h 1312068"/>
              <a:gd name="connsiteX2" fmla="*/ 9113111 w 9134475"/>
              <a:gd name="connsiteY2" fmla="*/ 0 h 1312068"/>
              <a:gd name="connsiteX3" fmla="*/ 9134475 w 9134475"/>
              <a:gd name="connsiteY3" fmla="*/ 1312068 h 1312068"/>
              <a:gd name="connsiteX4" fmla="*/ 0 w 9134475"/>
              <a:gd name="connsiteY4" fmla="*/ 1312068 h 1312068"/>
              <a:gd name="connsiteX5" fmla="*/ 0 w 9134475"/>
              <a:gd name="connsiteY5" fmla="*/ 130968 h 1312068"/>
              <a:gd name="connsiteX0" fmla="*/ 0 w 9113111"/>
              <a:gd name="connsiteY0" fmla="*/ 130968 h 1312068"/>
              <a:gd name="connsiteX1" fmla="*/ 6305550 w 9113111"/>
              <a:gd name="connsiteY1" fmla="*/ 1197768 h 1312068"/>
              <a:gd name="connsiteX2" fmla="*/ 9113111 w 9113111"/>
              <a:gd name="connsiteY2" fmla="*/ 0 h 1312068"/>
              <a:gd name="connsiteX3" fmla="*/ 8958813 w 9113111"/>
              <a:gd name="connsiteY3" fmla="*/ 1009649 h 1312068"/>
              <a:gd name="connsiteX4" fmla="*/ 0 w 9113111"/>
              <a:gd name="connsiteY4" fmla="*/ 1312068 h 1312068"/>
              <a:gd name="connsiteX5" fmla="*/ 0 w 9113111"/>
              <a:gd name="connsiteY5" fmla="*/ 130968 h 1312068"/>
              <a:gd name="connsiteX0" fmla="*/ 0 w 9117860"/>
              <a:gd name="connsiteY0" fmla="*/ 130968 h 1314449"/>
              <a:gd name="connsiteX1" fmla="*/ 6305550 w 9117860"/>
              <a:gd name="connsiteY1" fmla="*/ 1197768 h 1314449"/>
              <a:gd name="connsiteX2" fmla="*/ 9113111 w 9117860"/>
              <a:gd name="connsiteY2" fmla="*/ 0 h 1314449"/>
              <a:gd name="connsiteX3" fmla="*/ 9117860 w 9117860"/>
              <a:gd name="connsiteY3" fmla="*/ 1314449 h 1314449"/>
              <a:gd name="connsiteX4" fmla="*/ 0 w 9117860"/>
              <a:gd name="connsiteY4" fmla="*/ 1312068 h 1314449"/>
              <a:gd name="connsiteX5" fmla="*/ 0 w 9117860"/>
              <a:gd name="connsiteY5" fmla="*/ 130968 h 1314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17860" h="1314449">
                <a:moveTo>
                  <a:pt x="0" y="130968"/>
                </a:moveTo>
                <a:lnTo>
                  <a:pt x="6305550" y="1197768"/>
                </a:lnTo>
                <a:lnTo>
                  <a:pt x="9113111" y="0"/>
                </a:lnTo>
                <a:lnTo>
                  <a:pt x="9117860" y="1314449"/>
                </a:lnTo>
                <a:lnTo>
                  <a:pt x="0" y="1312068"/>
                </a:lnTo>
                <a:lnTo>
                  <a:pt x="0" y="130968"/>
                </a:lnTo>
                <a:close/>
              </a:path>
            </a:pathLst>
          </a:custGeom>
          <a:gradFill>
            <a:gsLst>
              <a:gs pos="0">
                <a:schemeClr val="accent3">
                  <a:lumMod val="40000"/>
                  <a:lumOff val="60000"/>
                </a:schemeClr>
              </a:gs>
              <a:gs pos="50000">
                <a:schemeClr val="accent3"/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b="1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0" y="1676400"/>
            <a:ext cx="3886200" cy="1524000"/>
          </a:xfrm>
        </p:spPr>
        <p:txBody>
          <a:bodyPr anchor="b" anchorCtr="0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0" y="3203574"/>
            <a:ext cx="3886200" cy="1825625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5262465"/>
            <a:ext cx="9144000" cy="7464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130" y="5502670"/>
            <a:ext cx="9144066" cy="1271150"/>
          </a:xfrm>
          <a:custGeom>
            <a:avLst/>
            <a:gdLst>
              <a:gd name="connsiteX0" fmla="*/ 9331 w 9144000"/>
              <a:gd name="connsiteY0" fmla="*/ 111968 h 1278294"/>
              <a:gd name="connsiteX1" fmla="*/ 6288833 w 9144000"/>
              <a:gd name="connsiteY1" fmla="*/ 1194319 h 1278294"/>
              <a:gd name="connsiteX2" fmla="*/ 9144000 w 9144000"/>
              <a:gd name="connsiteY2" fmla="*/ 0 h 1278294"/>
              <a:gd name="connsiteX3" fmla="*/ 9144000 w 9144000"/>
              <a:gd name="connsiteY3" fmla="*/ 83976 h 1278294"/>
              <a:gd name="connsiteX4" fmla="*/ 6279502 w 9144000"/>
              <a:gd name="connsiteY4" fmla="*/ 1278294 h 1278294"/>
              <a:gd name="connsiteX5" fmla="*/ 0 w 9144000"/>
              <a:gd name="connsiteY5" fmla="*/ 195943 h 1278294"/>
              <a:gd name="connsiteX6" fmla="*/ 9331 w 9144000"/>
              <a:gd name="connsiteY6" fmla="*/ 111968 h 1278294"/>
              <a:gd name="connsiteX0" fmla="*/ 0 w 9134669"/>
              <a:gd name="connsiteY0" fmla="*/ 111968 h 1278294"/>
              <a:gd name="connsiteX1" fmla="*/ 6279502 w 9134669"/>
              <a:gd name="connsiteY1" fmla="*/ 1194319 h 1278294"/>
              <a:gd name="connsiteX2" fmla="*/ 9134669 w 9134669"/>
              <a:gd name="connsiteY2" fmla="*/ 0 h 1278294"/>
              <a:gd name="connsiteX3" fmla="*/ 9134669 w 9134669"/>
              <a:gd name="connsiteY3" fmla="*/ 83976 h 1278294"/>
              <a:gd name="connsiteX4" fmla="*/ 6270171 w 9134669"/>
              <a:gd name="connsiteY4" fmla="*/ 1278294 h 1278294"/>
              <a:gd name="connsiteX5" fmla="*/ 171644 w 9134669"/>
              <a:gd name="connsiteY5" fmla="*/ 388824 h 1278294"/>
              <a:gd name="connsiteX6" fmla="*/ 0 w 9134669"/>
              <a:gd name="connsiteY6" fmla="*/ 111968 h 1278294"/>
              <a:gd name="connsiteX0" fmla="*/ 0 w 9134669"/>
              <a:gd name="connsiteY0" fmla="*/ 111968 h 1278294"/>
              <a:gd name="connsiteX1" fmla="*/ 6279502 w 9134669"/>
              <a:gd name="connsiteY1" fmla="*/ 1194319 h 1278294"/>
              <a:gd name="connsiteX2" fmla="*/ 9134669 w 9134669"/>
              <a:gd name="connsiteY2" fmla="*/ 0 h 1278294"/>
              <a:gd name="connsiteX3" fmla="*/ 9134669 w 9134669"/>
              <a:gd name="connsiteY3" fmla="*/ 83976 h 1278294"/>
              <a:gd name="connsiteX4" fmla="*/ 6270171 w 9134669"/>
              <a:gd name="connsiteY4" fmla="*/ 1278294 h 1278294"/>
              <a:gd name="connsiteX5" fmla="*/ 194 w 9134669"/>
              <a:gd name="connsiteY5" fmla="*/ 195943 h 1278294"/>
              <a:gd name="connsiteX6" fmla="*/ 0 w 9134669"/>
              <a:gd name="connsiteY6" fmla="*/ 111968 h 1278294"/>
              <a:gd name="connsiteX0" fmla="*/ 49877 w 9134540"/>
              <a:gd name="connsiteY0" fmla="*/ 42912 h 1278294"/>
              <a:gd name="connsiteX1" fmla="*/ 6279373 w 9134540"/>
              <a:gd name="connsiteY1" fmla="*/ 1194319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49877 w 9134540"/>
              <a:gd name="connsiteY6" fmla="*/ 42912 h 1278294"/>
              <a:gd name="connsiteX0" fmla="*/ 2252 w 9134540"/>
              <a:gd name="connsiteY0" fmla="*/ 116731 h 1278294"/>
              <a:gd name="connsiteX1" fmla="*/ 6279373 w 9134540"/>
              <a:gd name="connsiteY1" fmla="*/ 1194319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78294"/>
              <a:gd name="connsiteX1" fmla="*/ 6279373 w 9134540"/>
              <a:gd name="connsiteY1" fmla="*/ 1234801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78294"/>
              <a:gd name="connsiteX1" fmla="*/ 6307948 w 9134540"/>
              <a:gd name="connsiteY1" fmla="*/ 1189558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28287"/>
              <a:gd name="connsiteX1" fmla="*/ 6307948 w 9134540"/>
              <a:gd name="connsiteY1" fmla="*/ 1189558 h 1228287"/>
              <a:gd name="connsiteX2" fmla="*/ 9134540 w 9134540"/>
              <a:gd name="connsiteY2" fmla="*/ 0 h 1228287"/>
              <a:gd name="connsiteX3" fmla="*/ 9134540 w 9134540"/>
              <a:gd name="connsiteY3" fmla="*/ 83976 h 1228287"/>
              <a:gd name="connsiteX4" fmla="*/ 6270042 w 9134540"/>
              <a:gd name="connsiteY4" fmla="*/ 1228287 h 1228287"/>
              <a:gd name="connsiteX5" fmla="*/ 65 w 9134540"/>
              <a:gd name="connsiteY5" fmla="*/ 195943 h 1228287"/>
              <a:gd name="connsiteX6" fmla="*/ 2252 w 9134540"/>
              <a:gd name="connsiteY6" fmla="*/ 116731 h 1228287"/>
              <a:gd name="connsiteX0" fmla="*/ 2252 w 9134540"/>
              <a:gd name="connsiteY0" fmla="*/ 116731 h 1266387"/>
              <a:gd name="connsiteX1" fmla="*/ 6307948 w 9134540"/>
              <a:gd name="connsiteY1" fmla="*/ 1189558 h 1266387"/>
              <a:gd name="connsiteX2" fmla="*/ 9134540 w 9134540"/>
              <a:gd name="connsiteY2" fmla="*/ 0 h 1266387"/>
              <a:gd name="connsiteX3" fmla="*/ 9134540 w 9134540"/>
              <a:gd name="connsiteY3" fmla="*/ 83976 h 1266387"/>
              <a:gd name="connsiteX4" fmla="*/ 6315286 w 9134540"/>
              <a:gd name="connsiteY4" fmla="*/ 1266387 h 1266387"/>
              <a:gd name="connsiteX5" fmla="*/ 65 w 9134540"/>
              <a:gd name="connsiteY5" fmla="*/ 195943 h 1266387"/>
              <a:gd name="connsiteX6" fmla="*/ 2252 w 9134540"/>
              <a:gd name="connsiteY6" fmla="*/ 116731 h 1266387"/>
              <a:gd name="connsiteX0" fmla="*/ 2252 w 9134540"/>
              <a:gd name="connsiteY0" fmla="*/ 152450 h 1302106"/>
              <a:gd name="connsiteX1" fmla="*/ 6307948 w 9134540"/>
              <a:gd name="connsiteY1" fmla="*/ 1225277 h 1302106"/>
              <a:gd name="connsiteX2" fmla="*/ 8932134 w 9134540"/>
              <a:gd name="connsiteY2" fmla="*/ 0 h 1302106"/>
              <a:gd name="connsiteX3" fmla="*/ 9134540 w 9134540"/>
              <a:gd name="connsiteY3" fmla="*/ 119695 h 1302106"/>
              <a:gd name="connsiteX4" fmla="*/ 6315286 w 9134540"/>
              <a:gd name="connsiteY4" fmla="*/ 1302106 h 1302106"/>
              <a:gd name="connsiteX5" fmla="*/ 65 w 9134540"/>
              <a:gd name="connsiteY5" fmla="*/ 231662 h 1302106"/>
              <a:gd name="connsiteX6" fmla="*/ 2252 w 9134540"/>
              <a:gd name="connsiteY6" fmla="*/ 152450 h 1302106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134540 w 9144066"/>
              <a:gd name="connsiteY3" fmla="*/ 88739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051196 w 9144066"/>
              <a:gd name="connsiteY3" fmla="*/ 236376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141683 w 9144066"/>
              <a:gd name="connsiteY3" fmla="*/ 79214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66" h="1271150">
                <a:moveTo>
                  <a:pt x="2252" y="121494"/>
                </a:moveTo>
                <a:lnTo>
                  <a:pt x="6307948" y="1194321"/>
                </a:lnTo>
                <a:lnTo>
                  <a:pt x="9144066" y="0"/>
                </a:lnTo>
                <a:cubicBezTo>
                  <a:pt x="9143272" y="26405"/>
                  <a:pt x="9142477" y="52809"/>
                  <a:pt x="9141683" y="79214"/>
                </a:cubicBezTo>
                <a:lnTo>
                  <a:pt x="6315286" y="1271150"/>
                </a:lnTo>
                <a:lnTo>
                  <a:pt x="65" y="200706"/>
                </a:lnTo>
                <a:cubicBezTo>
                  <a:pt x="0" y="172714"/>
                  <a:pt x="2317" y="149486"/>
                  <a:pt x="2252" y="12149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5ECD5-515E-4817-8A06-1D2ED2C83850}" type="datetime4">
              <a:rPr lang="en-US" smtClean="0"/>
              <a:pPr/>
              <a:t>May 9, 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1D72EBF8-7CF5-44B7-B2BF-E22DE4D070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 userDrawn="1"/>
        </p:nvSpPr>
        <p:spPr>
          <a:xfrm>
            <a:off x="0" y="5457825"/>
            <a:ext cx="7239000" cy="1400175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1823096 w 7415827"/>
              <a:gd name="connsiteY2" fmla="*/ 1571625 h 1571625"/>
              <a:gd name="connsiteX3" fmla="*/ 0 w 7415827"/>
              <a:gd name="connsiteY3" fmla="*/ 1571625 h 1571625"/>
              <a:gd name="connsiteX4" fmla="*/ 0 w 7415827"/>
              <a:gd name="connsiteY4" fmla="*/ 0 h 1571625"/>
              <a:gd name="connsiteX0" fmla="*/ 0 w 7216426"/>
              <a:gd name="connsiteY0" fmla="*/ 0 h 1571625"/>
              <a:gd name="connsiteX1" fmla="*/ 7216426 w 7216426"/>
              <a:gd name="connsiteY1" fmla="*/ 1038225 h 1571625"/>
              <a:gd name="connsiteX2" fmla="*/ 1823096 w 7216426"/>
              <a:gd name="connsiteY2" fmla="*/ 1571625 h 1571625"/>
              <a:gd name="connsiteX3" fmla="*/ 0 w 7216426"/>
              <a:gd name="connsiteY3" fmla="*/ 1571625 h 1571625"/>
              <a:gd name="connsiteX4" fmla="*/ 0 w 7216426"/>
              <a:gd name="connsiteY4" fmla="*/ 0 h 1571625"/>
              <a:gd name="connsiteX0" fmla="*/ 0 w 7216426"/>
              <a:gd name="connsiteY0" fmla="*/ 0 h 914400"/>
              <a:gd name="connsiteX1" fmla="*/ 7216426 w 7216426"/>
              <a:gd name="connsiteY1" fmla="*/ 381000 h 914400"/>
              <a:gd name="connsiteX2" fmla="*/ 1823096 w 7216426"/>
              <a:gd name="connsiteY2" fmla="*/ 914400 h 914400"/>
              <a:gd name="connsiteX3" fmla="*/ 0 w 7216426"/>
              <a:gd name="connsiteY3" fmla="*/ 914400 h 914400"/>
              <a:gd name="connsiteX4" fmla="*/ 0 w 7216426"/>
              <a:gd name="connsiteY4" fmla="*/ 0 h 914400"/>
              <a:gd name="connsiteX0" fmla="*/ 0 w 7216426"/>
              <a:gd name="connsiteY0" fmla="*/ 0 h 1400175"/>
              <a:gd name="connsiteX1" fmla="*/ 7216426 w 7216426"/>
              <a:gd name="connsiteY1" fmla="*/ 866775 h 1400175"/>
              <a:gd name="connsiteX2" fmla="*/ 1823096 w 7216426"/>
              <a:gd name="connsiteY2" fmla="*/ 1400175 h 1400175"/>
              <a:gd name="connsiteX3" fmla="*/ 0 w 7216426"/>
              <a:gd name="connsiteY3" fmla="*/ 1400175 h 1400175"/>
              <a:gd name="connsiteX4" fmla="*/ 0 w 7216426"/>
              <a:gd name="connsiteY4" fmla="*/ 0 h 140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16426" h="1400175">
                <a:moveTo>
                  <a:pt x="0" y="0"/>
                </a:moveTo>
                <a:lnTo>
                  <a:pt x="7216426" y="866775"/>
                </a:lnTo>
                <a:lnTo>
                  <a:pt x="1823096" y="1400175"/>
                </a:lnTo>
                <a:lnTo>
                  <a:pt x="0" y="140017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52000">
                <a:schemeClr val="accent1">
                  <a:lumMod val="40000"/>
                  <a:lumOff val="60000"/>
                </a:schemeClr>
              </a:gs>
              <a:gs pos="66000">
                <a:schemeClr val="accent1"/>
              </a:gs>
            </a:gsLst>
            <a:lin ang="166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 userDrawn="1"/>
        </p:nvSpPr>
        <p:spPr>
          <a:xfrm>
            <a:off x="1807389" y="6148043"/>
            <a:ext cx="7338991" cy="711996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176512 h 433687"/>
              <a:gd name="connsiteX1" fmla="*/ 8782802 w 9144000"/>
              <a:gd name="connsiteY1" fmla="*/ 0 h 433687"/>
              <a:gd name="connsiteX2" fmla="*/ 9144000 w 9144000"/>
              <a:gd name="connsiteY2" fmla="*/ 433687 h 433687"/>
              <a:gd name="connsiteX3" fmla="*/ 9134495 w 9144000"/>
              <a:gd name="connsiteY3" fmla="*/ 424652 h 433687"/>
              <a:gd name="connsiteX4" fmla="*/ 0 w 9144000"/>
              <a:gd name="connsiteY4" fmla="*/ 424162 h 433687"/>
              <a:gd name="connsiteX5" fmla="*/ 20 w 9144000"/>
              <a:gd name="connsiteY5" fmla="*/ 176512 h 433687"/>
              <a:gd name="connsiteX0" fmla="*/ 20 w 9144000"/>
              <a:gd name="connsiteY0" fmla="*/ 411426 h 668601"/>
              <a:gd name="connsiteX1" fmla="*/ 9124989 w 9144000"/>
              <a:gd name="connsiteY1" fmla="*/ 0 h 668601"/>
              <a:gd name="connsiteX2" fmla="*/ 9144000 w 9144000"/>
              <a:gd name="connsiteY2" fmla="*/ 668601 h 668601"/>
              <a:gd name="connsiteX3" fmla="*/ 9134495 w 9144000"/>
              <a:gd name="connsiteY3" fmla="*/ 659566 h 668601"/>
              <a:gd name="connsiteX4" fmla="*/ 0 w 9144000"/>
              <a:gd name="connsiteY4" fmla="*/ 659076 h 668601"/>
              <a:gd name="connsiteX5" fmla="*/ 20 w 9144000"/>
              <a:gd name="connsiteY5" fmla="*/ 411426 h 668601"/>
              <a:gd name="connsiteX0" fmla="*/ 20 w 9144000"/>
              <a:gd name="connsiteY0" fmla="*/ 998711 h 1081261"/>
              <a:gd name="connsiteX1" fmla="*/ 9124989 w 9144000"/>
              <a:gd name="connsiteY1" fmla="*/ 0 h 1081261"/>
              <a:gd name="connsiteX2" fmla="*/ 9144000 w 9144000"/>
              <a:gd name="connsiteY2" fmla="*/ 668601 h 1081261"/>
              <a:gd name="connsiteX3" fmla="*/ 9134495 w 9144000"/>
              <a:gd name="connsiteY3" fmla="*/ 659566 h 1081261"/>
              <a:gd name="connsiteX4" fmla="*/ 0 w 9144000"/>
              <a:gd name="connsiteY4" fmla="*/ 659076 h 1081261"/>
              <a:gd name="connsiteX5" fmla="*/ 20 w 9144000"/>
              <a:gd name="connsiteY5" fmla="*/ 998711 h 1081261"/>
              <a:gd name="connsiteX0" fmla="*/ 2243247 w 9144000"/>
              <a:gd name="connsiteY0" fmla="*/ 619235 h 701785"/>
              <a:gd name="connsiteX1" fmla="*/ 9124989 w 9144000"/>
              <a:gd name="connsiteY1" fmla="*/ 0 h 701785"/>
              <a:gd name="connsiteX2" fmla="*/ 9144000 w 9144000"/>
              <a:gd name="connsiteY2" fmla="*/ 668601 h 701785"/>
              <a:gd name="connsiteX3" fmla="*/ 9134495 w 9144000"/>
              <a:gd name="connsiteY3" fmla="*/ 659566 h 701785"/>
              <a:gd name="connsiteX4" fmla="*/ 0 w 9144000"/>
              <a:gd name="connsiteY4" fmla="*/ 659076 h 701785"/>
              <a:gd name="connsiteX5" fmla="*/ 2243247 w 9144000"/>
              <a:gd name="connsiteY5" fmla="*/ 619235 h 701785"/>
              <a:gd name="connsiteX0" fmla="*/ 7 w 6900760"/>
              <a:gd name="connsiteY0" fmla="*/ 619235 h 1354783"/>
              <a:gd name="connsiteX1" fmla="*/ 6881749 w 6900760"/>
              <a:gd name="connsiteY1" fmla="*/ 0 h 1354783"/>
              <a:gd name="connsiteX2" fmla="*/ 6900760 w 6900760"/>
              <a:gd name="connsiteY2" fmla="*/ 668601 h 1354783"/>
              <a:gd name="connsiteX3" fmla="*/ 6891255 w 6900760"/>
              <a:gd name="connsiteY3" fmla="*/ 659566 h 1354783"/>
              <a:gd name="connsiteX4" fmla="*/ 684361 w 6900760"/>
              <a:gd name="connsiteY4" fmla="*/ 1354783 h 1354783"/>
              <a:gd name="connsiteX5" fmla="*/ 7 w 6900760"/>
              <a:gd name="connsiteY5" fmla="*/ 619235 h 1354783"/>
              <a:gd name="connsiteX0" fmla="*/ 0 w 6900753"/>
              <a:gd name="connsiteY0" fmla="*/ 619235 h 668601"/>
              <a:gd name="connsiteX1" fmla="*/ 6881742 w 6900753"/>
              <a:gd name="connsiteY1" fmla="*/ 0 h 668601"/>
              <a:gd name="connsiteX2" fmla="*/ 6900753 w 6900753"/>
              <a:gd name="connsiteY2" fmla="*/ 668601 h 668601"/>
              <a:gd name="connsiteX3" fmla="*/ 6891248 w 6900753"/>
              <a:gd name="connsiteY3" fmla="*/ 659566 h 668601"/>
              <a:gd name="connsiteX4" fmla="*/ 0 w 6900753"/>
              <a:gd name="connsiteY4" fmla="*/ 619235 h 668601"/>
              <a:gd name="connsiteX0" fmla="*/ 0 w 6263905"/>
              <a:gd name="connsiteY0" fmla="*/ 1197485 h 1197485"/>
              <a:gd name="connsiteX1" fmla="*/ 6244894 w 6263905"/>
              <a:gd name="connsiteY1" fmla="*/ 0 h 1197485"/>
              <a:gd name="connsiteX2" fmla="*/ 6263905 w 6263905"/>
              <a:gd name="connsiteY2" fmla="*/ 668601 h 1197485"/>
              <a:gd name="connsiteX3" fmla="*/ 6254400 w 6263905"/>
              <a:gd name="connsiteY3" fmla="*/ 659566 h 1197485"/>
              <a:gd name="connsiteX4" fmla="*/ 0 w 6263905"/>
              <a:gd name="connsiteY4" fmla="*/ 1197485 h 1197485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7309477 w 7318982"/>
              <a:gd name="connsiteY3" fmla="*/ 659566 h 673446"/>
              <a:gd name="connsiteX4" fmla="*/ 0 w 7318982"/>
              <a:gd name="connsiteY4" fmla="*/ 673446 h 673446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0 w 7318982"/>
              <a:gd name="connsiteY3" fmla="*/ 673446 h 673446"/>
              <a:gd name="connsiteX0" fmla="*/ 0 w 7318982"/>
              <a:gd name="connsiteY0" fmla="*/ 526624 h 526624"/>
              <a:gd name="connsiteX1" fmla="*/ 7166898 w 7318982"/>
              <a:gd name="connsiteY1" fmla="*/ 0 h 526624"/>
              <a:gd name="connsiteX2" fmla="*/ 7318982 w 7318982"/>
              <a:gd name="connsiteY2" fmla="*/ 521779 h 526624"/>
              <a:gd name="connsiteX3" fmla="*/ 0 w 7318982"/>
              <a:gd name="connsiteY3" fmla="*/ 526624 h 526624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318982 w 7323733"/>
              <a:gd name="connsiteY2" fmla="*/ 668600 h 673445"/>
              <a:gd name="connsiteX3" fmla="*/ 0 w 7323733"/>
              <a:gd name="connsiteY3" fmla="*/ 673445 h 673445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145512 w 7323733"/>
              <a:gd name="connsiteY2" fmla="*/ 352371 h 673445"/>
              <a:gd name="connsiteX3" fmla="*/ 0 w 7323733"/>
              <a:gd name="connsiteY3" fmla="*/ 673445 h 673445"/>
              <a:gd name="connsiteX0" fmla="*/ 0 w 7323733"/>
              <a:gd name="connsiteY0" fmla="*/ 673445 h 675378"/>
              <a:gd name="connsiteX1" fmla="*/ 7323733 w 7323733"/>
              <a:gd name="connsiteY1" fmla="*/ 0 h 675378"/>
              <a:gd name="connsiteX2" fmla="*/ 7318982 w 7323733"/>
              <a:gd name="connsiteY2" fmla="*/ 675378 h 675378"/>
              <a:gd name="connsiteX3" fmla="*/ 0 w 7323733"/>
              <a:gd name="connsiteY3" fmla="*/ 673445 h 675378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202544 w 7323733"/>
              <a:gd name="connsiteY2" fmla="*/ 490158 h 673445"/>
              <a:gd name="connsiteX3" fmla="*/ 0 w 7323733"/>
              <a:gd name="connsiteY3" fmla="*/ 673445 h 673445"/>
              <a:gd name="connsiteX0" fmla="*/ 0 w 7323733"/>
              <a:gd name="connsiteY0" fmla="*/ 673445 h 675379"/>
              <a:gd name="connsiteX1" fmla="*/ 7323733 w 7323733"/>
              <a:gd name="connsiteY1" fmla="*/ 0 h 675379"/>
              <a:gd name="connsiteX2" fmla="*/ 7321359 w 7323733"/>
              <a:gd name="connsiteY2" fmla="*/ 675379 h 675379"/>
              <a:gd name="connsiteX3" fmla="*/ 0 w 7323733"/>
              <a:gd name="connsiteY3" fmla="*/ 673445 h 67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23733" h="675379">
                <a:moveTo>
                  <a:pt x="0" y="673445"/>
                </a:moveTo>
                <a:lnTo>
                  <a:pt x="7323733" y="0"/>
                </a:lnTo>
                <a:cubicBezTo>
                  <a:pt x="7322149" y="222867"/>
                  <a:pt x="7322943" y="452512"/>
                  <a:pt x="7321359" y="675379"/>
                </a:cubicBezTo>
                <a:lnTo>
                  <a:pt x="0" y="673445"/>
                </a:lnTo>
                <a:close/>
              </a:path>
            </a:pathLst>
          </a:custGeom>
          <a:gradFill>
            <a:gsLst>
              <a:gs pos="28000">
                <a:schemeClr val="accent3"/>
              </a:gs>
              <a:gs pos="40000">
                <a:schemeClr val="accent3">
                  <a:lumMod val="40000"/>
                  <a:lumOff val="60000"/>
                </a:schemeClr>
              </a:gs>
              <a:gs pos="48000">
                <a:schemeClr val="accent3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 userDrawn="1"/>
        </p:nvSpPr>
        <p:spPr>
          <a:xfrm>
            <a:off x="-196" y="5412337"/>
            <a:ext cx="7605568" cy="927910"/>
          </a:xfrm>
          <a:custGeom>
            <a:avLst/>
            <a:gdLst>
              <a:gd name="connsiteX0" fmla="*/ 0 w 7436498"/>
              <a:gd name="connsiteY0" fmla="*/ 0 h 951723"/>
              <a:gd name="connsiteX1" fmla="*/ 0 w 7436498"/>
              <a:gd name="connsiteY1" fmla="*/ 139959 h 951723"/>
              <a:gd name="connsiteX2" fmla="*/ 7053942 w 7436498"/>
              <a:gd name="connsiteY2" fmla="*/ 951723 h 951723"/>
              <a:gd name="connsiteX3" fmla="*/ 7436498 w 7436498"/>
              <a:gd name="connsiteY3" fmla="*/ 914400 h 951723"/>
              <a:gd name="connsiteX4" fmla="*/ 0 w 7436498"/>
              <a:gd name="connsiteY4" fmla="*/ 0 h 951723"/>
              <a:gd name="connsiteX0" fmla="*/ 190500 w 7436498"/>
              <a:gd name="connsiteY0" fmla="*/ 0 h 1004110"/>
              <a:gd name="connsiteX1" fmla="*/ 0 w 7436498"/>
              <a:gd name="connsiteY1" fmla="*/ 192346 h 1004110"/>
              <a:gd name="connsiteX2" fmla="*/ 7053942 w 7436498"/>
              <a:gd name="connsiteY2" fmla="*/ 1004110 h 1004110"/>
              <a:gd name="connsiteX3" fmla="*/ 7436498 w 7436498"/>
              <a:gd name="connsiteY3" fmla="*/ 966787 h 1004110"/>
              <a:gd name="connsiteX4" fmla="*/ 190500 w 7436498"/>
              <a:gd name="connsiteY4" fmla="*/ 0 h 1004110"/>
              <a:gd name="connsiteX0" fmla="*/ 0 w 7448404"/>
              <a:gd name="connsiteY0" fmla="*/ 0 h 923148"/>
              <a:gd name="connsiteX1" fmla="*/ 11906 w 7448404"/>
              <a:gd name="connsiteY1" fmla="*/ 111384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164306 w 7448404"/>
              <a:gd name="connsiteY1" fmla="*/ 685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302418 w 7448404"/>
              <a:gd name="connsiteY1" fmla="*/ 2971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1 w 7448405"/>
              <a:gd name="connsiteY0" fmla="*/ 0 h 923148"/>
              <a:gd name="connsiteX1" fmla="*/ 0 w 7448405"/>
              <a:gd name="connsiteY1" fmla="*/ 75665 h 923148"/>
              <a:gd name="connsiteX2" fmla="*/ 7065849 w 7448405"/>
              <a:gd name="connsiteY2" fmla="*/ 923148 h 923148"/>
              <a:gd name="connsiteX3" fmla="*/ 7448405 w 7448405"/>
              <a:gd name="connsiteY3" fmla="*/ 885825 h 923148"/>
              <a:gd name="connsiteX4" fmla="*/ 1 w 7448405"/>
              <a:gd name="connsiteY4" fmla="*/ 0 h 923148"/>
              <a:gd name="connsiteX0" fmla="*/ 1 w 7400780"/>
              <a:gd name="connsiteY0" fmla="*/ 0 h 928688"/>
              <a:gd name="connsiteX1" fmla="*/ 0 w 7400780"/>
              <a:gd name="connsiteY1" fmla="*/ 75665 h 928688"/>
              <a:gd name="connsiteX2" fmla="*/ 7065849 w 7400780"/>
              <a:gd name="connsiteY2" fmla="*/ 923148 h 928688"/>
              <a:gd name="connsiteX3" fmla="*/ 7400780 w 7400780"/>
              <a:gd name="connsiteY3" fmla="*/ 928688 h 928688"/>
              <a:gd name="connsiteX4" fmla="*/ 1 w 7400780"/>
              <a:gd name="connsiteY4" fmla="*/ 0 h 928688"/>
              <a:gd name="connsiteX0" fmla="*/ 1 w 7605568"/>
              <a:gd name="connsiteY0" fmla="*/ 0 h 923148"/>
              <a:gd name="connsiteX1" fmla="*/ 0 w 7605568"/>
              <a:gd name="connsiteY1" fmla="*/ 75665 h 923148"/>
              <a:gd name="connsiteX2" fmla="*/ 7065849 w 7605568"/>
              <a:gd name="connsiteY2" fmla="*/ 923148 h 923148"/>
              <a:gd name="connsiteX3" fmla="*/ 7605568 w 7605568"/>
              <a:gd name="connsiteY3" fmla="*/ 897732 h 923148"/>
              <a:gd name="connsiteX4" fmla="*/ 1 w 7605568"/>
              <a:gd name="connsiteY4" fmla="*/ 0 h 923148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7065849 w 7605568"/>
              <a:gd name="connsiteY2" fmla="*/ 863617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7605568"/>
              <a:gd name="connsiteY0" fmla="*/ 0 h 927910"/>
              <a:gd name="connsiteX1" fmla="*/ 0 w 7605568"/>
              <a:gd name="connsiteY1" fmla="*/ 75665 h 927910"/>
              <a:gd name="connsiteX2" fmla="*/ 7225392 w 7605568"/>
              <a:gd name="connsiteY2" fmla="*/ 927910 h 927910"/>
              <a:gd name="connsiteX3" fmla="*/ 7605568 w 7605568"/>
              <a:gd name="connsiteY3" fmla="*/ 897732 h 927910"/>
              <a:gd name="connsiteX4" fmla="*/ 1 w 7605568"/>
              <a:gd name="connsiteY4" fmla="*/ 0 h 927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05568" h="927910">
                <a:moveTo>
                  <a:pt x="1" y="0"/>
                </a:moveTo>
                <a:cubicBezTo>
                  <a:pt x="1" y="25222"/>
                  <a:pt x="0" y="50443"/>
                  <a:pt x="0" y="75665"/>
                </a:cubicBezTo>
                <a:lnTo>
                  <a:pt x="7225392" y="927910"/>
                </a:lnTo>
                <a:lnTo>
                  <a:pt x="7605568" y="897732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 userDrawn="1"/>
        </p:nvSpPr>
        <p:spPr>
          <a:xfrm>
            <a:off x="1680725" y="6116507"/>
            <a:ext cx="7465656" cy="741493"/>
          </a:xfrm>
          <a:custGeom>
            <a:avLst/>
            <a:gdLst>
              <a:gd name="connsiteX0" fmla="*/ 7408506 w 7408506"/>
              <a:gd name="connsiteY0" fmla="*/ 0 h 755780"/>
              <a:gd name="connsiteX1" fmla="*/ 0 w 7408506"/>
              <a:gd name="connsiteY1" fmla="*/ 755780 h 755780"/>
              <a:gd name="connsiteX2" fmla="*/ 662473 w 7408506"/>
              <a:gd name="connsiteY2" fmla="*/ 755780 h 755780"/>
              <a:gd name="connsiteX3" fmla="*/ 7408506 w 7408506"/>
              <a:gd name="connsiteY3" fmla="*/ 74645 h 755780"/>
              <a:gd name="connsiteX4" fmla="*/ 7408506 w 7408506"/>
              <a:gd name="connsiteY4" fmla="*/ 0 h 755780"/>
              <a:gd name="connsiteX0" fmla="*/ 6958449 w 6958449"/>
              <a:gd name="connsiteY0" fmla="*/ 0 h 755780"/>
              <a:gd name="connsiteX1" fmla="*/ 0 w 6958449"/>
              <a:gd name="connsiteY1" fmla="*/ 712918 h 755780"/>
              <a:gd name="connsiteX2" fmla="*/ 212416 w 6958449"/>
              <a:gd name="connsiteY2" fmla="*/ 755780 h 755780"/>
              <a:gd name="connsiteX3" fmla="*/ 6958449 w 6958449"/>
              <a:gd name="connsiteY3" fmla="*/ 74645 h 755780"/>
              <a:gd name="connsiteX4" fmla="*/ 6958449 w 6958449"/>
              <a:gd name="connsiteY4" fmla="*/ 0 h 755780"/>
              <a:gd name="connsiteX0" fmla="*/ 6958449 w 6958449"/>
              <a:gd name="connsiteY0" fmla="*/ 0 h 712918"/>
              <a:gd name="connsiteX1" fmla="*/ 0 w 6958449"/>
              <a:gd name="connsiteY1" fmla="*/ 712918 h 712918"/>
              <a:gd name="connsiteX2" fmla="*/ 302903 w 6958449"/>
              <a:gd name="connsiteY2" fmla="*/ 705774 h 712918"/>
              <a:gd name="connsiteX3" fmla="*/ 6958449 w 6958449"/>
              <a:gd name="connsiteY3" fmla="*/ 74645 h 712918"/>
              <a:gd name="connsiteX4" fmla="*/ 6958449 w 6958449"/>
              <a:gd name="connsiteY4" fmla="*/ 0 h 712918"/>
              <a:gd name="connsiteX0" fmla="*/ 6958449 w 6958449"/>
              <a:gd name="connsiteY0" fmla="*/ 0 h 741492"/>
              <a:gd name="connsiteX1" fmla="*/ 0 w 6958449"/>
              <a:gd name="connsiteY1" fmla="*/ 712918 h 741492"/>
              <a:gd name="connsiteX2" fmla="*/ 248134 w 6958449"/>
              <a:gd name="connsiteY2" fmla="*/ 741492 h 741492"/>
              <a:gd name="connsiteX3" fmla="*/ 6958449 w 6958449"/>
              <a:gd name="connsiteY3" fmla="*/ 74645 h 741492"/>
              <a:gd name="connsiteX4" fmla="*/ 6958449 w 6958449"/>
              <a:gd name="connsiteY4" fmla="*/ 0 h 741492"/>
              <a:gd name="connsiteX0" fmla="*/ 7465656 w 7465656"/>
              <a:gd name="connsiteY0" fmla="*/ 0 h 741493"/>
              <a:gd name="connsiteX1" fmla="*/ 0 w 7465656"/>
              <a:gd name="connsiteY1" fmla="*/ 741493 h 741493"/>
              <a:gd name="connsiteX2" fmla="*/ 755341 w 7465656"/>
              <a:gd name="connsiteY2" fmla="*/ 741492 h 741493"/>
              <a:gd name="connsiteX3" fmla="*/ 7465656 w 7465656"/>
              <a:gd name="connsiteY3" fmla="*/ 74645 h 741493"/>
              <a:gd name="connsiteX4" fmla="*/ 7465656 w 7465656"/>
              <a:gd name="connsiteY4" fmla="*/ 0 h 741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65656" h="741493">
                <a:moveTo>
                  <a:pt x="7465656" y="0"/>
                </a:moveTo>
                <a:lnTo>
                  <a:pt x="0" y="741493"/>
                </a:lnTo>
                <a:lnTo>
                  <a:pt x="755341" y="741492"/>
                </a:lnTo>
                <a:lnTo>
                  <a:pt x="7465656" y="74645"/>
                </a:lnTo>
                <a:lnTo>
                  <a:pt x="746565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B59F4-DDCB-41FF-83F5-A48440F36FA7}" type="datetime4">
              <a:rPr lang="en-US" smtClean="0"/>
              <a:pPr/>
              <a:t>May 9, 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2EBF8-7CF5-44B7-B2BF-E22DE4D070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 userDrawn="1"/>
        </p:nvSpPr>
        <p:spPr>
          <a:xfrm>
            <a:off x="0" y="5457825"/>
            <a:ext cx="7239000" cy="1400175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1823096 w 7415827"/>
              <a:gd name="connsiteY2" fmla="*/ 1571625 h 1571625"/>
              <a:gd name="connsiteX3" fmla="*/ 0 w 7415827"/>
              <a:gd name="connsiteY3" fmla="*/ 1571625 h 1571625"/>
              <a:gd name="connsiteX4" fmla="*/ 0 w 7415827"/>
              <a:gd name="connsiteY4" fmla="*/ 0 h 1571625"/>
              <a:gd name="connsiteX0" fmla="*/ 0 w 7216426"/>
              <a:gd name="connsiteY0" fmla="*/ 0 h 1571625"/>
              <a:gd name="connsiteX1" fmla="*/ 7216426 w 7216426"/>
              <a:gd name="connsiteY1" fmla="*/ 1038225 h 1571625"/>
              <a:gd name="connsiteX2" fmla="*/ 1823096 w 7216426"/>
              <a:gd name="connsiteY2" fmla="*/ 1571625 h 1571625"/>
              <a:gd name="connsiteX3" fmla="*/ 0 w 7216426"/>
              <a:gd name="connsiteY3" fmla="*/ 1571625 h 1571625"/>
              <a:gd name="connsiteX4" fmla="*/ 0 w 7216426"/>
              <a:gd name="connsiteY4" fmla="*/ 0 h 1571625"/>
              <a:gd name="connsiteX0" fmla="*/ 0 w 7216426"/>
              <a:gd name="connsiteY0" fmla="*/ 0 h 914400"/>
              <a:gd name="connsiteX1" fmla="*/ 7216426 w 7216426"/>
              <a:gd name="connsiteY1" fmla="*/ 381000 h 914400"/>
              <a:gd name="connsiteX2" fmla="*/ 1823096 w 7216426"/>
              <a:gd name="connsiteY2" fmla="*/ 914400 h 914400"/>
              <a:gd name="connsiteX3" fmla="*/ 0 w 7216426"/>
              <a:gd name="connsiteY3" fmla="*/ 914400 h 914400"/>
              <a:gd name="connsiteX4" fmla="*/ 0 w 7216426"/>
              <a:gd name="connsiteY4" fmla="*/ 0 h 914400"/>
              <a:gd name="connsiteX0" fmla="*/ 0 w 7216426"/>
              <a:gd name="connsiteY0" fmla="*/ 0 h 1400175"/>
              <a:gd name="connsiteX1" fmla="*/ 7216426 w 7216426"/>
              <a:gd name="connsiteY1" fmla="*/ 866775 h 1400175"/>
              <a:gd name="connsiteX2" fmla="*/ 1823096 w 7216426"/>
              <a:gd name="connsiteY2" fmla="*/ 1400175 h 1400175"/>
              <a:gd name="connsiteX3" fmla="*/ 0 w 7216426"/>
              <a:gd name="connsiteY3" fmla="*/ 1400175 h 1400175"/>
              <a:gd name="connsiteX4" fmla="*/ 0 w 7216426"/>
              <a:gd name="connsiteY4" fmla="*/ 0 h 140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16426" h="1400175">
                <a:moveTo>
                  <a:pt x="0" y="0"/>
                </a:moveTo>
                <a:lnTo>
                  <a:pt x="7216426" y="866775"/>
                </a:lnTo>
                <a:lnTo>
                  <a:pt x="1823096" y="1400175"/>
                </a:lnTo>
                <a:lnTo>
                  <a:pt x="0" y="140017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52000">
                <a:schemeClr val="accent1">
                  <a:lumMod val="40000"/>
                  <a:lumOff val="60000"/>
                </a:schemeClr>
              </a:gs>
              <a:gs pos="66000">
                <a:schemeClr val="accent1"/>
              </a:gs>
            </a:gsLst>
            <a:lin ang="166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 userDrawn="1"/>
        </p:nvSpPr>
        <p:spPr>
          <a:xfrm>
            <a:off x="1807389" y="6148043"/>
            <a:ext cx="7338991" cy="711996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176512 h 433687"/>
              <a:gd name="connsiteX1" fmla="*/ 8782802 w 9144000"/>
              <a:gd name="connsiteY1" fmla="*/ 0 h 433687"/>
              <a:gd name="connsiteX2" fmla="*/ 9144000 w 9144000"/>
              <a:gd name="connsiteY2" fmla="*/ 433687 h 433687"/>
              <a:gd name="connsiteX3" fmla="*/ 9134495 w 9144000"/>
              <a:gd name="connsiteY3" fmla="*/ 424652 h 433687"/>
              <a:gd name="connsiteX4" fmla="*/ 0 w 9144000"/>
              <a:gd name="connsiteY4" fmla="*/ 424162 h 433687"/>
              <a:gd name="connsiteX5" fmla="*/ 20 w 9144000"/>
              <a:gd name="connsiteY5" fmla="*/ 176512 h 433687"/>
              <a:gd name="connsiteX0" fmla="*/ 20 w 9144000"/>
              <a:gd name="connsiteY0" fmla="*/ 411426 h 668601"/>
              <a:gd name="connsiteX1" fmla="*/ 9124989 w 9144000"/>
              <a:gd name="connsiteY1" fmla="*/ 0 h 668601"/>
              <a:gd name="connsiteX2" fmla="*/ 9144000 w 9144000"/>
              <a:gd name="connsiteY2" fmla="*/ 668601 h 668601"/>
              <a:gd name="connsiteX3" fmla="*/ 9134495 w 9144000"/>
              <a:gd name="connsiteY3" fmla="*/ 659566 h 668601"/>
              <a:gd name="connsiteX4" fmla="*/ 0 w 9144000"/>
              <a:gd name="connsiteY4" fmla="*/ 659076 h 668601"/>
              <a:gd name="connsiteX5" fmla="*/ 20 w 9144000"/>
              <a:gd name="connsiteY5" fmla="*/ 411426 h 668601"/>
              <a:gd name="connsiteX0" fmla="*/ 20 w 9144000"/>
              <a:gd name="connsiteY0" fmla="*/ 998711 h 1081261"/>
              <a:gd name="connsiteX1" fmla="*/ 9124989 w 9144000"/>
              <a:gd name="connsiteY1" fmla="*/ 0 h 1081261"/>
              <a:gd name="connsiteX2" fmla="*/ 9144000 w 9144000"/>
              <a:gd name="connsiteY2" fmla="*/ 668601 h 1081261"/>
              <a:gd name="connsiteX3" fmla="*/ 9134495 w 9144000"/>
              <a:gd name="connsiteY3" fmla="*/ 659566 h 1081261"/>
              <a:gd name="connsiteX4" fmla="*/ 0 w 9144000"/>
              <a:gd name="connsiteY4" fmla="*/ 659076 h 1081261"/>
              <a:gd name="connsiteX5" fmla="*/ 20 w 9144000"/>
              <a:gd name="connsiteY5" fmla="*/ 998711 h 1081261"/>
              <a:gd name="connsiteX0" fmla="*/ 2243247 w 9144000"/>
              <a:gd name="connsiteY0" fmla="*/ 619235 h 701785"/>
              <a:gd name="connsiteX1" fmla="*/ 9124989 w 9144000"/>
              <a:gd name="connsiteY1" fmla="*/ 0 h 701785"/>
              <a:gd name="connsiteX2" fmla="*/ 9144000 w 9144000"/>
              <a:gd name="connsiteY2" fmla="*/ 668601 h 701785"/>
              <a:gd name="connsiteX3" fmla="*/ 9134495 w 9144000"/>
              <a:gd name="connsiteY3" fmla="*/ 659566 h 701785"/>
              <a:gd name="connsiteX4" fmla="*/ 0 w 9144000"/>
              <a:gd name="connsiteY4" fmla="*/ 659076 h 701785"/>
              <a:gd name="connsiteX5" fmla="*/ 2243247 w 9144000"/>
              <a:gd name="connsiteY5" fmla="*/ 619235 h 701785"/>
              <a:gd name="connsiteX0" fmla="*/ 7 w 6900760"/>
              <a:gd name="connsiteY0" fmla="*/ 619235 h 1354783"/>
              <a:gd name="connsiteX1" fmla="*/ 6881749 w 6900760"/>
              <a:gd name="connsiteY1" fmla="*/ 0 h 1354783"/>
              <a:gd name="connsiteX2" fmla="*/ 6900760 w 6900760"/>
              <a:gd name="connsiteY2" fmla="*/ 668601 h 1354783"/>
              <a:gd name="connsiteX3" fmla="*/ 6891255 w 6900760"/>
              <a:gd name="connsiteY3" fmla="*/ 659566 h 1354783"/>
              <a:gd name="connsiteX4" fmla="*/ 684361 w 6900760"/>
              <a:gd name="connsiteY4" fmla="*/ 1354783 h 1354783"/>
              <a:gd name="connsiteX5" fmla="*/ 7 w 6900760"/>
              <a:gd name="connsiteY5" fmla="*/ 619235 h 1354783"/>
              <a:gd name="connsiteX0" fmla="*/ 0 w 6900753"/>
              <a:gd name="connsiteY0" fmla="*/ 619235 h 668601"/>
              <a:gd name="connsiteX1" fmla="*/ 6881742 w 6900753"/>
              <a:gd name="connsiteY1" fmla="*/ 0 h 668601"/>
              <a:gd name="connsiteX2" fmla="*/ 6900753 w 6900753"/>
              <a:gd name="connsiteY2" fmla="*/ 668601 h 668601"/>
              <a:gd name="connsiteX3" fmla="*/ 6891248 w 6900753"/>
              <a:gd name="connsiteY3" fmla="*/ 659566 h 668601"/>
              <a:gd name="connsiteX4" fmla="*/ 0 w 6900753"/>
              <a:gd name="connsiteY4" fmla="*/ 619235 h 668601"/>
              <a:gd name="connsiteX0" fmla="*/ 0 w 6263905"/>
              <a:gd name="connsiteY0" fmla="*/ 1197485 h 1197485"/>
              <a:gd name="connsiteX1" fmla="*/ 6244894 w 6263905"/>
              <a:gd name="connsiteY1" fmla="*/ 0 h 1197485"/>
              <a:gd name="connsiteX2" fmla="*/ 6263905 w 6263905"/>
              <a:gd name="connsiteY2" fmla="*/ 668601 h 1197485"/>
              <a:gd name="connsiteX3" fmla="*/ 6254400 w 6263905"/>
              <a:gd name="connsiteY3" fmla="*/ 659566 h 1197485"/>
              <a:gd name="connsiteX4" fmla="*/ 0 w 6263905"/>
              <a:gd name="connsiteY4" fmla="*/ 1197485 h 1197485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7309477 w 7318982"/>
              <a:gd name="connsiteY3" fmla="*/ 659566 h 673446"/>
              <a:gd name="connsiteX4" fmla="*/ 0 w 7318982"/>
              <a:gd name="connsiteY4" fmla="*/ 673446 h 673446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0 w 7318982"/>
              <a:gd name="connsiteY3" fmla="*/ 673446 h 673446"/>
              <a:gd name="connsiteX0" fmla="*/ 0 w 7318982"/>
              <a:gd name="connsiteY0" fmla="*/ 526624 h 526624"/>
              <a:gd name="connsiteX1" fmla="*/ 7166898 w 7318982"/>
              <a:gd name="connsiteY1" fmla="*/ 0 h 526624"/>
              <a:gd name="connsiteX2" fmla="*/ 7318982 w 7318982"/>
              <a:gd name="connsiteY2" fmla="*/ 521779 h 526624"/>
              <a:gd name="connsiteX3" fmla="*/ 0 w 7318982"/>
              <a:gd name="connsiteY3" fmla="*/ 526624 h 526624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318982 w 7323733"/>
              <a:gd name="connsiteY2" fmla="*/ 668600 h 673445"/>
              <a:gd name="connsiteX3" fmla="*/ 0 w 7323733"/>
              <a:gd name="connsiteY3" fmla="*/ 673445 h 673445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145512 w 7323733"/>
              <a:gd name="connsiteY2" fmla="*/ 352371 h 673445"/>
              <a:gd name="connsiteX3" fmla="*/ 0 w 7323733"/>
              <a:gd name="connsiteY3" fmla="*/ 673445 h 673445"/>
              <a:gd name="connsiteX0" fmla="*/ 0 w 7323733"/>
              <a:gd name="connsiteY0" fmla="*/ 673445 h 675378"/>
              <a:gd name="connsiteX1" fmla="*/ 7323733 w 7323733"/>
              <a:gd name="connsiteY1" fmla="*/ 0 h 675378"/>
              <a:gd name="connsiteX2" fmla="*/ 7318982 w 7323733"/>
              <a:gd name="connsiteY2" fmla="*/ 675378 h 675378"/>
              <a:gd name="connsiteX3" fmla="*/ 0 w 7323733"/>
              <a:gd name="connsiteY3" fmla="*/ 673445 h 675378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202544 w 7323733"/>
              <a:gd name="connsiteY2" fmla="*/ 490158 h 673445"/>
              <a:gd name="connsiteX3" fmla="*/ 0 w 7323733"/>
              <a:gd name="connsiteY3" fmla="*/ 673445 h 673445"/>
              <a:gd name="connsiteX0" fmla="*/ 0 w 7323733"/>
              <a:gd name="connsiteY0" fmla="*/ 673445 h 675379"/>
              <a:gd name="connsiteX1" fmla="*/ 7323733 w 7323733"/>
              <a:gd name="connsiteY1" fmla="*/ 0 h 675379"/>
              <a:gd name="connsiteX2" fmla="*/ 7321359 w 7323733"/>
              <a:gd name="connsiteY2" fmla="*/ 675379 h 675379"/>
              <a:gd name="connsiteX3" fmla="*/ 0 w 7323733"/>
              <a:gd name="connsiteY3" fmla="*/ 673445 h 67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23733" h="675379">
                <a:moveTo>
                  <a:pt x="0" y="673445"/>
                </a:moveTo>
                <a:lnTo>
                  <a:pt x="7323733" y="0"/>
                </a:lnTo>
                <a:cubicBezTo>
                  <a:pt x="7322149" y="222867"/>
                  <a:pt x="7322943" y="452512"/>
                  <a:pt x="7321359" y="675379"/>
                </a:cubicBezTo>
                <a:lnTo>
                  <a:pt x="0" y="673445"/>
                </a:lnTo>
                <a:close/>
              </a:path>
            </a:pathLst>
          </a:custGeom>
          <a:gradFill>
            <a:gsLst>
              <a:gs pos="28000">
                <a:schemeClr val="accent3"/>
              </a:gs>
              <a:gs pos="40000">
                <a:schemeClr val="accent3">
                  <a:lumMod val="40000"/>
                  <a:lumOff val="60000"/>
                </a:schemeClr>
              </a:gs>
              <a:gs pos="48000">
                <a:schemeClr val="accent3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 userDrawn="1"/>
        </p:nvSpPr>
        <p:spPr>
          <a:xfrm>
            <a:off x="-196" y="5412337"/>
            <a:ext cx="7605568" cy="927910"/>
          </a:xfrm>
          <a:custGeom>
            <a:avLst/>
            <a:gdLst>
              <a:gd name="connsiteX0" fmla="*/ 0 w 7436498"/>
              <a:gd name="connsiteY0" fmla="*/ 0 h 951723"/>
              <a:gd name="connsiteX1" fmla="*/ 0 w 7436498"/>
              <a:gd name="connsiteY1" fmla="*/ 139959 h 951723"/>
              <a:gd name="connsiteX2" fmla="*/ 7053942 w 7436498"/>
              <a:gd name="connsiteY2" fmla="*/ 951723 h 951723"/>
              <a:gd name="connsiteX3" fmla="*/ 7436498 w 7436498"/>
              <a:gd name="connsiteY3" fmla="*/ 914400 h 951723"/>
              <a:gd name="connsiteX4" fmla="*/ 0 w 7436498"/>
              <a:gd name="connsiteY4" fmla="*/ 0 h 951723"/>
              <a:gd name="connsiteX0" fmla="*/ 190500 w 7436498"/>
              <a:gd name="connsiteY0" fmla="*/ 0 h 1004110"/>
              <a:gd name="connsiteX1" fmla="*/ 0 w 7436498"/>
              <a:gd name="connsiteY1" fmla="*/ 192346 h 1004110"/>
              <a:gd name="connsiteX2" fmla="*/ 7053942 w 7436498"/>
              <a:gd name="connsiteY2" fmla="*/ 1004110 h 1004110"/>
              <a:gd name="connsiteX3" fmla="*/ 7436498 w 7436498"/>
              <a:gd name="connsiteY3" fmla="*/ 966787 h 1004110"/>
              <a:gd name="connsiteX4" fmla="*/ 190500 w 7436498"/>
              <a:gd name="connsiteY4" fmla="*/ 0 h 1004110"/>
              <a:gd name="connsiteX0" fmla="*/ 0 w 7448404"/>
              <a:gd name="connsiteY0" fmla="*/ 0 h 923148"/>
              <a:gd name="connsiteX1" fmla="*/ 11906 w 7448404"/>
              <a:gd name="connsiteY1" fmla="*/ 111384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164306 w 7448404"/>
              <a:gd name="connsiteY1" fmla="*/ 685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302418 w 7448404"/>
              <a:gd name="connsiteY1" fmla="*/ 2971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1 w 7448405"/>
              <a:gd name="connsiteY0" fmla="*/ 0 h 923148"/>
              <a:gd name="connsiteX1" fmla="*/ 0 w 7448405"/>
              <a:gd name="connsiteY1" fmla="*/ 75665 h 923148"/>
              <a:gd name="connsiteX2" fmla="*/ 7065849 w 7448405"/>
              <a:gd name="connsiteY2" fmla="*/ 923148 h 923148"/>
              <a:gd name="connsiteX3" fmla="*/ 7448405 w 7448405"/>
              <a:gd name="connsiteY3" fmla="*/ 885825 h 923148"/>
              <a:gd name="connsiteX4" fmla="*/ 1 w 7448405"/>
              <a:gd name="connsiteY4" fmla="*/ 0 h 923148"/>
              <a:gd name="connsiteX0" fmla="*/ 1 w 7400780"/>
              <a:gd name="connsiteY0" fmla="*/ 0 h 928688"/>
              <a:gd name="connsiteX1" fmla="*/ 0 w 7400780"/>
              <a:gd name="connsiteY1" fmla="*/ 75665 h 928688"/>
              <a:gd name="connsiteX2" fmla="*/ 7065849 w 7400780"/>
              <a:gd name="connsiteY2" fmla="*/ 923148 h 928688"/>
              <a:gd name="connsiteX3" fmla="*/ 7400780 w 7400780"/>
              <a:gd name="connsiteY3" fmla="*/ 928688 h 928688"/>
              <a:gd name="connsiteX4" fmla="*/ 1 w 7400780"/>
              <a:gd name="connsiteY4" fmla="*/ 0 h 928688"/>
              <a:gd name="connsiteX0" fmla="*/ 1 w 7605568"/>
              <a:gd name="connsiteY0" fmla="*/ 0 h 923148"/>
              <a:gd name="connsiteX1" fmla="*/ 0 w 7605568"/>
              <a:gd name="connsiteY1" fmla="*/ 75665 h 923148"/>
              <a:gd name="connsiteX2" fmla="*/ 7065849 w 7605568"/>
              <a:gd name="connsiteY2" fmla="*/ 923148 h 923148"/>
              <a:gd name="connsiteX3" fmla="*/ 7605568 w 7605568"/>
              <a:gd name="connsiteY3" fmla="*/ 897732 h 923148"/>
              <a:gd name="connsiteX4" fmla="*/ 1 w 7605568"/>
              <a:gd name="connsiteY4" fmla="*/ 0 h 923148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7065849 w 7605568"/>
              <a:gd name="connsiteY2" fmla="*/ 863617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7605568"/>
              <a:gd name="connsiteY0" fmla="*/ 0 h 927910"/>
              <a:gd name="connsiteX1" fmla="*/ 0 w 7605568"/>
              <a:gd name="connsiteY1" fmla="*/ 75665 h 927910"/>
              <a:gd name="connsiteX2" fmla="*/ 7225392 w 7605568"/>
              <a:gd name="connsiteY2" fmla="*/ 927910 h 927910"/>
              <a:gd name="connsiteX3" fmla="*/ 7605568 w 7605568"/>
              <a:gd name="connsiteY3" fmla="*/ 897732 h 927910"/>
              <a:gd name="connsiteX4" fmla="*/ 1 w 7605568"/>
              <a:gd name="connsiteY4" fmla="*/ 0 h 927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05568" h="927910">
                <a:moveTo>
                  <a:pt x="1" y="0"/>
                </a:moveTo>
                <a:cubicBezTo>
                  <a:pt x="1" y="25222"/>
                  <a:pt x="0" y="50443"/>
                  <a:pt x="0" y="75665"/>
                </a:cubicBezTo>
                <a:lnTo>
                  <a:pt x="7225392" y="927910"/>
                </a:lnTo>
                <a:lnTo>
                  <a:pt x="7605568" y="897732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 userDrawn="1"/>
        </p:nvSpPr>
        <p:spPr>
          <a:xfrm>
            <a:off x="1680725" y="6116507"/>
            <a:ext cx="7465656" cy="741493"/>
          </a:xfrm>
          <a:custGeom>
            <a:avLst/>
            <a:gdLst>
              <a:gd name="connsiteX0" fmla="*/ 7408506 w 7408506"/>
              <a:gd name="connsiteY0" fmla="*/ 0 h 755780"/>
              <a:gd name="connsiteX1" fmla="*/ 0 w 7408506"/>
              <a:gd name="connsiteY1" fmla="*/ 755780 h 755780"/>
              <a:gd name="connsiteX2" fmla="*/ 662473 w 7408506"/>
              <a:gd name="connsiteY2" fmla="*/ 755780 h 755780"/>
              <a:gd name="connsiteX3" fmla="*/ 7408506 w 7408506"/>
              <a:gd name="connsiteY3" fmla="*/ 74645 h 755780"/>
              <a:gd name="connsiteX4" fmla="*/ 7408506 w 7408506"/>
              <a:gd name="connsiteY4" fmla="*/ 0 h 755780"/>
              <a:gd name="connsiteX0" fmla="*/ 6958449 w 6958449"/>
              <a:gd name="connsiteY0" fmla="*/ 0 h 755780"/>
              <a:gd name="connsiteX1" fmla="*/ 0 w 6958449"/>
              <a:gd name="connsiteY1" fmla="*/ 712918 h 755780"/>
              <a:gd name="connsiteX2" fmla="*/ 212416 w 6958449"/>
              <a:gd name="connsiteY2" fmla="*/ 755780 h 755780"/>
              <a:gd name="connsiteX3" fmla="*/ 6958449 w 6958449"/>
              <a:gd name="connsiteY3" fmla="*/ 74645 h 755780"/>
              <a:gd name="connsiteX4" fmla="*/ 6958449 w 6958449"/>
              <a:gd name="connsiteY4" fmla="*/ 0 h 755780"/>
              <a:gd name="connsiteX0" fmla="*/ 6958449 w 6958449"/>
              <a:gd name="connsiteY0" fmla="*/ 0 h 712918"/>
              <a:gd name="connsiteX1" fmla="*/ 0 w 6958449"/>
              <a:gd name="connsiteY1" fmla="*/ 712918 h 712918"/>
              <a:gd name="connsiteX2" fmla="*/ 302903 w 6958449"/>
              <a:gd name="connsiteY2" fmla="*/ 705774 h 712918"/>
              <a:gd name="connsiteX3" fmla="*/ 6958449 w 6958449"/>
              <a:gd name="connsiteY3" fmla="*/ 74645 h 712918"/>
              <a:gd name="connsiteX4" fmla="*/ 6958449 w 6958449"/>
              <a:gd name="connsiteY4" fmla="*/ 0 h 712918"/>
              <a:gd name="connsiteX0" fmla="*/ 6958449 w 6958449"/>
              <a:gd name="connsiteY0" fmla="*/ 0 h 741492"/>
              <a:gd name="connsiteX1" fmla="*/ 0 w 6958449"/>
              <a:gd name="connsiteY1" fmla="*/ 712918 h 741492"/>
              <a:gd name="connsiteX2" fmla="*/ 248134 w 6958449"/>
              <a:gd name="connsiteY2" fmla="*/ 741492 h 741492"/>
              <a:gd name="connsiteX3" fmla="*/ 6958449 w 6958449"/>
              <a:gd name="connsiteY3" fmla="*/ 74645 h 741492"/>
              <a:gd name="connsiteX4" fmla="*/ 6958449 w 6958449"/>
              <a:gd name="connsiteY4" fmla="*/ 0 h 741492"/>
              <a:gd name="connsiteX0" fmla="*/ 7465656 w 7465656"/>
              <a:gd name="connsiteY0" fmla="*/ 0 h 741493"/>
              <a:gd name="connsiteX1" fmla="*/ 0 w 7465656"/>
              <a:gd name="connsiteY1" fmla="*/ 741493 h 741493"/>
              <a:gd name="connsiteX2" fmla="*/ 755341 w 7465656"/>
              <a:gd name="connsiteY2" fmla="*/ 741492 h 741493"/>
              <a:gd name="connsiteX3" fmla="*/ 7465656 w 7465656"/>
              <a:gd name="connsiteY3" fmla="*/ 74645 h 741493"/>
              <a:gd name="connsiteX4" fmla="*/ 7465656 w 7465656"/>
              <a:gd name="connsiteY4" fmla="*/ 0 h 741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65656" h="741493">
                <a:moveTo>
                  <a:pt x="7465656" y="0"/>
                </a:moveTo>
                <a:lnTo>
                  <a:pt x="0" y="741493"/>
                </a:lnTo>
                <a:lnTo>
                  <a:pt x="755341" y="741492"/>
                </a:lnTo>
                <a:lnTo>
                  <a:pt x="7465656" y="74645"/>
                </a:lnTo>
                <a:lnTo>
                  <a:pt x="746565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56348-D703-428C-A1C4-7D6796EF5F41}" type="datetime4">
              <a:rPr lang="en-US" smtClean="0"/>
              <a:pPr/>
              <a:t>May 9, 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2EBF8-7CF5-44B7-B2BF-E22DE4D070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0" y="5457825"/>
            <a:ext cx="7239000" cy="1400175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1823096 w 7415827"/>
              <a:gd name="connsiteY2" fmla="*/ 1571625 h 1571625"/>
              <a:gd name="connsiteX3" fmla="*/ 0 w 7415827"/>
              <a:gd name="connsiteY3" fmla="*/ 1571625 h 1571625"/>
              <a:gd name="connsiteX4" fmla="*/ 0 w 7415827"/>
              <a:gd name="connsiteY4" fmla="*/ 0 h 1571625"/>
              <a:gd name="connsiteX0" fmla="*/ 0 w 7216426"/>
              <a:gd name="connsiteY0" fmla="*/ 0 h 1571625"/>
              <a:gd name="connsiteX1" fmla="*/ 7216426 w 7216426"/>
              <a:gd name="connsiteY1" fmla="*/ 1038225 h 1571625"/>
              <a:gd name="connsiteX2" fmla="*/ 1823096 w 7216426"/>
              <a:gd name="connsiteY2" fmla="*/ 1571625 h 1571625"/>
              <a:gd name="connsiteX3" fmla="*/ 0 w 7216426"/>
              <a:gd name="connsiteY3" fmla="*/ 1571625 h 1571625"/>
              <a:gd name="connsiteX4" fmla="*/ 0 w 7216426"/>
              <a:gd name="connsiteY4" fmla="*/ 0 h 1571625"/>
              <a:gd name="connsiteX0" fmla="*/ 0 w 7216426"/>
              <a:gd name="connsiteY0" fmla="*/ 0 h 914400"/>
              <a:gd name="connsiteX1" fmla="*/ 7216426 w 7216426"/>
              <a:gd name="connsiteY1" fmla="*/ 381000 h 914400"/>
              <a:gd name="connsiteX2" fmla="*/ 1823096 w 7216426"/>
              <a:gd name="connsiteY2" fmla="*/ 914400 h 914400"/>
              <a:gd name="connsiteX3" fmla="*/ 0 w 7216426"/>
              <a:gd name="connsiteY3" fmla="*/ 914400 h 914400"/>
              <a:gd name="connsiteX4" fmla="*/ 0 w 7216426"/>
              <a:gd name="connsiteY4" fmla="*/ 0 h 914400"/>
              <a:gd name="connsiteX0" fmla="*/ 0 w 7216426"/>
              <a:gd name="connsiteY0" fmla="*/ 0 h 1400175"/>
              <a:gd name="connsiteX1" fmla="*/ 7216426 w 7216426"/>
              <a:gd name="connsiteY1" fmla="*/ 866775 h 1400175"/>
              <a:gd name="connsiteX2" fmla="*/ 1823096 w 7216426"/>
              <a:gd name="connsiteY2" fmla="*/ 1400175 h 1400175"/>
              <a:gd name="connsiteX3" fmla="*/ 0 w 7216426"/>
              <a:gd name="connsiteY3" fmla="*/ 1400175 h 1400175"/>
              <a:gd name="connsiteX4" fmla="*/ 0 w 7216426"/>
              <a:gd name="connsiteY4" fmla="*/ 0 h 140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16426" h="1400175">
                <a:moveTo>
                  <a:pt x="0" y="0"/>
                </a:moveTo>
                <a:lnTo>
                  <a:pt x="7216426" y="866775"/>
                </a:lnTo>
                <a:lnTo>
                  <a:pt x="1823096" y="1400175"/>
                </a:lnTo>
                <a:lnTo>
                  <a:pt x="0" y="140017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52000">
                <a:schemeClr val="accent1">
                  <a:lumMod val="40000"/>
                  <a:lumOff val="60000"/>
                </a:schemeClr>
              </a:gs>
              <a:gs pos="66000">
                <a:schemeClr val="accent1"/>
              </a:gs>
            </a:gsLst>
            <a:lin ang="166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1807389" y="6148043"/>
            <a:ext cx="7338991" cy="711996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176512 h 433687"/>
              <a:gd name="connsiteX1" fmla="*/ 8782802 w 9144000"/>
              <a:gd name="connsiteY1" fmla="*/ 0 h 433687"/>
              <a:gd name="connsiteX2" fmla="*/ 9144000 w 9144000"/>
              <a:gd name="connsiteY2" fmla="*/ 433687 h 433687"/>
              <a:gd name="connsiteX3" fmla="*/ 9134495 w 9144000"/>
              <a:gd name="connsiteY3" fmla="*/ 424652 h 433687"/>
              <a:gd name="connsiteX4" fmla="*/ 0 w 9144000"/>
              <a:gd name="connsiteY4" fmla="*/ 424162 h 433687"/>
              <a:gd name="connsiteX5" fmla="*/ 20 w 9144000"/>
              <a:gd name="connsiteY5" fmla="*/ 176512 h 433687"/>
              <a:gd name="connsiteX0" fmla="*/ 20 w 9144000"/>
              <a:gd name="connsiteY0" fmla="*/ 411426 h 668601"/>
              <a:gd name="connsiteX1" fmla="*/ 9124989 w 9144000"/>
              <a:gd name="connsiteY1" fmla="*/ 0 h 668601"/>
              <a:gd name="connsiteX2" fmla="*/ 9144000 w 9144000"/>
              <a:gd name="connsiteY2" fmla="*/ 668601 h 668601"/>
              <a:gd name="connsiteX3" fmla="*/ 9134495 w 9144000"/>
              <a:gd name="connsiteY3" fmla="*/ 659566 h 668601"/>
              <a:gd name="connsiteX4" fmla="*/ 0 w 9144000"/>
              <a:gd name="connsiteY4" fmla="*/ 659076 h 668601"/>
              <a:gd name="connsiteX5" fmla="*/ 20 w 9144000"/>
              <a:gd name="connsiteY5" fmla="*/ 411426 h 668601"/>
              <a:gd name="connsiteX0" fmla="*/ 20 w 9144000"/>
              <a:gd name="connsiteY0" fmla="*/ 998711 h 1081261"/>
              <a:gd name="connsiteX1" fmla="*/ 9124989 w 9144000"/>
              <a:gd name="connsiteY1" fmla="*/ 0 h 1081261"/>
              <a:gd name="connsiteX2" fmla="*/ 9144000 w 9144000"/>
              <a:gd name="connsiteY2" fmla="*/ 668601 h 1081261"/>
              <a:gd name="connsiteX3" fmla="*/ 9134495 w 9144000"/>
              <a:gd name="connsiteY3" fmla="*/ 659566 h 1081261"/>
              <a:gd name="connsiteX4" fmla="*/ 0 w 9144000"/>
              <a:gd name="connsiteY4" fmla="*/ 659076 h 1081261"/>
              <a:gd name="connsiteX5" fmla="*/ 20 w 9144000"/>
              <a:gd name="connsiteY5" fmla="*/ 998711 h 1081261"/>
              <a:gd name="connsiteX0" fmla="*/ 2243247 w 9144000"/>
              <a:gd name="connsiteY0" fmla="*/ 619235 h 701785"/>
              <a:gd name="connsiteX1" fmla="*/ 9124989 w 9144000"/>
              <a:gd name="connsiteY1" fmla="*/ 0 h 701785"/>
              <a:gd name="connsiteX2" fmla="*/ 9144000 w 9144000"/>
              <a:gd name="connsiteY2" fmla="*/ 668601 h 701785"/>
              <a:gd name="connsiteX3" fmla="*/ 9134495 w 9144000"/>
              <a:gd name="connsiteY3" fmla="*/ 659566 h 701785"/>
              <a:gd name="connsiteX4" fmla="*/ 0 w 9144000"/>
              <a:gd name="connsiteY4" fmla="*/ 659076 h 701785"/>
              <a:gd name="connsiteX5" fmla="*/ 2243247 w 9144000"/>
              <a:gd name="connsiteY5" fmla="*/ 619235 h 701785"/>
              <a:gd name="connsiteX0" fmla="*/ 7 w 6900760"/>
              <a:gd name="connsiteY0" fmla="*/ 619235 h 1354783"/>
              <a:gd name="connsiteX1" fmla="*/ 6881749 w 6900760"/>
              <a:gd name="connsiteY1" fmla="*/ 0 h 1354783"/>
              <a:gd name="connsiteX2" fmla="*/ 6900760 w 6900760"/>
              <a:gd name="connsiteY2" fmla="*/ 668601 h 1354783"/>
              <a:gd name="connsiteX3" fmla="*/ 6891255 w 6900760"/>
              <a:gd name="connsiteY3" fmla="*/ 659566 h 1354783"/>
              <a:gd name="connsiteX4" fmla="*/ 684361 w 6900760"/>
              <a:gd name="connsiteY4" fmla="*/ 1354783 h 1354783"/>
              <a:gd name="connsiteX5" fmla="*/ 7 w 6900760"/>
              <a:gd name="connsiteY5" fmla="*/ 619235 h 1354783"/>
              <a:gd name="connsiteX0" fmla="*/ 0 w 6900753"/>
              <a:gd name="connsiteY0" fmla="*/ 619235 h 668601"/>
              <a:gd name="connsiteX1" fmla="*/ 6881742 w 6900753"/>
              <a:gd name="connsiteY1" fmla="*/ 0 h 668601"/>
              <a:gd name="connsiteX2" fmla="*/ 6900753 w 6900753"/>
              <a:gd name="connsiteY2" fmla="*/ 668601 h 668601"/>
              <a:gd name="connsiteX3" fmla="*/ 6891248 w 6900753"/>
              <a:gd name="connsiteY3" fmla="*/ 659566 h 668601"/>
              <a:gd name="connsiteX4" fmla="*/ 0 w 6900753"/>
              <a:gd name="connsiteY4" fmla="*/ 619235 h 668601"/>
              <a:gd name="connsiteX0" fmla="*/ 0 w 6263905"/>
              <a:gd name="connsiteY0" fmla="*/ 1197485 h 1197485"/>
              <a:gd name="connsiteX1" fmla="*/ 6244894 w 6263905"/>
              <a:gd name="connsiteY1" fmla="*/ 0 h 1197485"/>
              <a:gd name="connsiteX2" fmla="*/ 6263905 w 6263905"/>
              <a:gd name="connsiteY2" fmla="*/ 668601 h 1197485"/>
              <a:gd name="connsiteX3" fmla="*/ 6254400 w 6263905"/>
              <a:gd name="connsiteY3" fmla="*/ 659566 h 1197485"/>
              <a:gd name="connsiteX4" fmla="*/ 0 w 6263905"/>
              <a:gd name="connsiteY4" fmla="*/ 1197485 h 1197485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7309477 w 7318982"/>
              <a:gd name="connsiteY3" fmla="*/ 659566 h 673446"/>
              <a:gd name="connsiteX4" fmla="*/ 0 w 7318982"/>
              <a:gd name="connsiteY4" fmla="*/ 673446 h 673446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0 w 7318982"/>
              <a:gd name="connsiteY3" fmla="*/ 673446 h 673446"/>
              <a:gd name="connsiteX0" fmla="*/ 0 w 7318982"/>
              <a:gd name="connsiteY0" fmla="*/ 526624 h 526624"/>
              <a:gd name="connsiteX1" fmla="*/ 7166898 w 7318982"/>
              <a:gd name="connsiteY1" fmla="*/ 0 h 526624"/>
              <a:gd name="connsiteX2" fmla="*/ 7318982 w 7318982"/>
              <a:gd name="connsiteY2" fmla="*/ 521779 h 526624"/>
              <a:gd name="connsiteX3" fmla="*/ 0 w 7318982"/>
              <a:gd name="connsiteY3" fmla="*/ 526624 h 526624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318982 w 7323733"/>
              <a:gd name="connsiteY2" fmla="*/ 668600 h 673445"/>
              <a:gd name="connsiteX3" fmla="*/ 0 w 7323733"/>
              <a:gd name="connsiteY3" fmla="*/ 673445 h 673445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145512 w 7323733"/>
              <a:gd name="connsiteY2" fmla="*/ 352371 h 673445"/>
              <a:gd name="connsiteX3" fmla="*/ 0 w 7323733"/>
              <a:gd name="connsiteY3" fmla="*/ 673445 h 673445"/>
              <a:gd name="connsiteX0" fmla="*/ 0 w 7323733"/>
              <a:gd name="connsiteY0" fmla="*/ 673445 h 675378"/>
              <a:gd name="connsiteX1" fmla="*/ 7323733 w 7323733"/>
              <a:gd name="connsiteY1" fmla="*/ 0 h 675378"/>
              <a:gd name="connsiteX2" fmla="*/ 7318982 w 7323733"/>
              <a:gd name="connsiteY2" fmla="*/ 675378 h 675378"/>
              <a:gd name="connsiteX3" fmla="*/ 0 w 7323733"/>
              <a:gd name="connsiteY3" fmla="*/ 673445 h 675378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202544 w 7323733"/>
              <a:gd name="connsiteY2" fmla="*/ 490158 h 673445"/>
              <a:gd name="connsiteX3" fmla="*/ 0 w 7323733"/>
              <a:gd name="connsiteY3" fmla="*/ 673445 h 673445"/>
              <a:gd name="connsiteX0" fmla="*/ 0 w 7323733"/>
              <a:gd name="connsiteY0" fmla="*/ 673445 h 675379"/>
              <a:gd name="connsiteX1" fmla="*/ 7323733 w 7323733"/>
              <a:gd name="connsiteY1" fmla="*/ 0 h 675379"/>
              <a:gd name="connsiteX2" fmla="*/ 7321359 w 7323733"/>
              <a:gd name="connsiteY2" fmla="*/ 675379 h 675379"/>
              <a:gd name="connsiteX3" fmla="*/ 0 w 7323733"/>
              <a:gd name="connsiteY3" fmla="*/ 673445 h 67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23733" h="675379">
                <a:moveTo>
                  <a:pt x="0" y="673445"/>
                </a:moveTo>
                <a:lnTo>
                  <a:pt x="7323733" y="0"/>
                </a:lnTo>
                <a:cubicBezTo>
                  <a:pt x="7322149" y="222867"/>
                  <a:pt x="7322943" y="452512"/>
                  <a:pt x="7321359" y="675379"/>
                </a:cubicBezTo>
                <a:lnTo>
                  <a:pt x="0" y="673445"/>
                </a:lnTo>
                <a:close/>
              </a:path>
            </a:pathLst>
          </a:custGeom>
          <a:gradFill>
            <a:gsLst>
              <a:gs pos="28000">
                <a:schemeClr val="accent3"/>
              </a:gs>
              <a:gs pos="40000">
                <a:schemeClr val="accent3">
                  <a:lumMod val="40000"/>
                  <a:lumOff val="60000"/>
                </a:schemeClr>
              </a:gs>
              <a:gs pos="48000">
                <a:schemeClr val="accent3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00201"/>
            <a:ext cx="7772400" cy="3733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-196" y="5412337"/>
            <a:ext cx="7605568" cy="927910"/>
          </a:xfrm>
          <a:custGeom>
            <a:avLst/>
            <a:gdLst>
              <a:gd name="connsiteX0" fmla="*/ 0 w 7436498"/>
              <a:gd name="connsiteY0" fmla="*/ 0 h 951723"/>
              <a:gd name="connsiteX1" fmla="*/ 0 w 7436498"/>
              <a:gd name="connsiteY1" fmla="*/ 139959 h 951723"/>
              <a:gd name="connsiteX2" fmla="*/ 7053942 w 7436498"/>
              <a:gd name="connsiteY2" fmla="*/ 951723 h 951723"/>
              <a:gd name="connsiteX3" fmla="*/ 7436498 w 7436498"/>
              <a:gd name="connsiteY3" fmla="*/ 914400 h 951723"/>
              <a:gd name="connsiteX4" fmla="*/ 0 w 7436498"/>
              <a:gd name="connsiteY4" fmla="*/ 0 h 951723"/>
              <a:gd name="connsiteX0" fmla="*/ 190500 w 7436498"/>
              <a:gd name="connsiteY0" fmla="*/ 0 h 1004110"/>
              <a:gd name="connsiteX1" fmla="*/ 0 w 7436498"/>
              <a:gd name="connsiteY1" fmla="*/ 192346 h 1004110"/>
              <a:gd name="connsiteX2" fmla="*/ 7053942 w 7436498"/>
              <a:gd name="connsiteY2" fmla="*/ 1004110 h 1004110"/>
              <a:gd name="connsiteX3" fmla="*/ 7436498 w 7436498"/>
              <a:gd name="connsiteY3" fmla="*/ 966787 h 1004110"/>
              <a:gd name="connsiteX4" fmla="*/ 190500 w 7436498"/>
              <a:gd name="connsiteY4" fmla="*/ 0 h 1004110"/>
              <a:gd name="connsiteX0" fmla="*/ 0 w 7448404"/>
              <a:gd name="connsiteY0" fmla="*/ 0 h 923148"/>
              <a:gd name="connsiteX1" fmla="*/ 11906 w 7448404"/>
              <a:gd name="connsiteY1" fmla="*/ 111384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164306 w 7448404"/>
              <a:gd name="connsiteY1" fmla="*/ 685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302418 w 7448404"/>
              <a:gd name="connsiteY1" fmla="*/ 2971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1 w 7448405"/>
              <a:gd name="connsiteY0" fmla="*/ 0 h 923148"/>
              <a:gd name="connsiteX1" fmla="*/ 0 w 7448405"/>
              <a:gd name="connsiteY1" fmla="*/ 75665 h 923148"/>
              <a:gd name="connsiteX2" fmla="*/ 7065849 w 7448405"/>
              <a:gd name="connsiteY2" fmla="*/ 923148 h 923148"/>
              <a:gd name="connsiteX3" fmla="*/ 7448405 w 7448405"/>
              <a:gd name="connsiteY3" fmla="*/ 885825 h 923148"/>
              <a:gd name="connsiteX4" fmla="*/ 1 w 7448405"/>
              <a:gd name="connsiteY4" fmla="*/ 0 h 923148"/>
              <a:gd name="connsiteX0" fmla="*/ 1 w 7400780"/>
              <a:gd name="connsiteY0" fmla="*/ 0 h 928688"/>
              <a:gd name="connsiteX1" fmla="*/ 0 w 7400780"/>
              <a:gd name="connsiteY1" fmla="*/ 75665 h 928688"/>
              <a:gd name="connsiteX2" fmla="*/ 7065849 w 7400780"/>
              <a:gd name="connsiteY2" fmla="*/ 923148 h 928688"/>
              <a:gd name="connsiteX3" fmla="*/ 7400780 w 7400780"/>
              <a:gd name="connsiteY3" fmla="*/ 928688 h 928688"/>
              <a:gd name="connsiteX4" fmla="*/ 1 w 7400780"/>
              <a:gd name="connsiteY4" fmla="*/ 0 h 928688"/>
              <a:gd name="connsiteX0" fmla="*/ 1 w 7605568"/>
              <a:gd name="connsiteY0" fmla="*/ 0 h 923148"/>
              <a:gd name="connsiteX1" fmla="*/ 0 w 7605568"/>
              <a:gd name="connsiteY1" fmla="*/ 75665 h 923148"/>
              <a:gd name="connsiteX2" fmla="*/ 7065849 w 7605568"/>
              <a:gd name="connsiteY2" fmla="*/ 923148 h 923148"/>
              <a:gd name="connsiteX3" fmla="*/ 7605568 w 7605568"/>
              <a:gd name="connsiteY3" fmla="*/ 897732 h 923148"/>
              <a:gd name="connsiteX4" fmla="*/ 1 w 7605568"/>
              <a:gd name="connsiteY4" fmla="*/ 0 h 923148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7065849 w 7605568"/>
              <a:gd name="connsiteY2" fmla="*/ 863617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7605568"/>
              <a:gd name="connsiteY0" fmla="*/ 0 h 927910"/>
              <a:gd name="connsiteX1" fmla="*/ 0 w 7605568"/>
              <a:gd name="connsiteY1" fmla="*/ 75665 h 927910"/>
              <a:gd name="connsiteX2" fmla="*/ 7225392 w 7605568"/>
              <a:gd name="connsiteY2" fmla="*/ 927910 h 927910"/>
              <a:gd name="connsiteX3" fmla="*/ 7605568 w 7605568"/>
              <a:gd name="connsiteY3" fmla="*/ 897732 h 927910"/>
              <a:gd name="connsiteX4" fmla="*/ 1 w 7605568"/>
              <a:gd name="connsiteY4" fmla="*/ 0 h 927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05568" h="927910">
                <a:moveTo>
                  <a:pt x="1" y="0"/>
                </a:moveTo>
                <a:cubicBezTo>
                  <a:pt x="1" y="25222"/>
                  <a:pt x="0" y="50443"/>
                  <a:pt x="0" y="75665"/>
                </a:cubicBezTo>
                <a:lnTo>
                  <a:pt x="7225392" y="927910"/>
                </a:lnTo>
                <a:lnTo>
                  <a:pt x="7605568" y="897732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1680725" y="6116507"/>
            <a:ext cx="7465656" cy="741493"/>
          </a:xfrm>
          <a:custGeom>
            <a:avLst/>
            <a:gdLst>
              <a:gd name="connsiteX0" fmla="*/ 7408506 w 7408506"/>
              <a:gd name="connsiteY0" fmla="*/ 0 h 755780"/>
              <a:gd name="connsiteX1" fmla="*/ 0 w 7408506"/>
              <a:gd name="connsiteY1" fmla="*/ 755780 h 755780"/>
              <a:gd name="connsiteX2" fmla="*/ 662473 w 7408506"/>
              <a:gd name="connsiteY2" fmla="*/ 755780 h 755780"/>
              <a:gd name="connsiteX3" fmla="*/ 7408506 w 7408506"/>
              <a:gd name="connsiteY3" fmla="*/ 74645 h 755780"/>
              <a:gd name="connsiteX4" fmla="*/ 7408506 w 7408506"/>
              <a:gd name="connsiteY4" fmla="*/ 0 h 755780"/>
              <a:gd name="connsiteX0" fmla="*/ 6958449 w 6958449"/>
              <a:gd name="connsiteY0" fmla="*/ 0 h 755780"/>
              <a:gd name="connsiteX1" fmla="*/ 0 w 6958449"/>
              <a:gd name="connsiteY1" fmla="*/ 712918 h 755780"/>
              <a:gd name="connsiteX2" fmla="*/ 212416 w 6958449"/>
              <a:gd name="connsiteY2" fmla="*/ 755780 h 755780"/>
              <a:gd name="connsiteX3" fmla="*/ 6958449 w 6958449"/>
              <a:gd name="connsiteY3" fmla="*/ 74645 h 755780"/>
              <a:gd name="connsiteX4" fmla="*/ 6958449 w 6958449"/>
              <a:gd name="connsiteY4" fmla="*/ 0 h 755780"/>
              <a:gd name="connsiteX0" fmla="*/ 6958449 w 6958449"/>
              <a:gd name="connsiteY0" fmla="*/ 0 h 712918"/>
              <a:gd name="connsiteX1" fmla="*/ 0 w 6958449"/>
              <a:gd name="connsiteY1" fmla="*/ 712918 h 712918"/>
              <a:gd name="connsiteX2" fmla="*/ 302903 w 6958449"/>
              <a:gd name="connsiteY2" fmla="*/ 705774 h 712918"/>
              <a:gd name="connsiteX3" fmla="*/ 6958449 w 6958449"/>
              <a:gd name="connsiteY3" fmla="*/ 74645 h 712918"/>
              <a:gd name="connsiteX4" fmla="*/ 6958449 w 6958449"/>
              <a:gd name="connsiteY4" fmla="*/ 0 h 712918"/>
              <a:gd name="connsiteX0" fmla="*/ 6958449 w 6958449"/>
              <a:gd name="connsiteY0" fmla="*/ 0 h 741492"/>
              <a:gd name="connsiteX1" fmla="*/ 0 w 6958449"/>
              <a:gd name="connsiteY1" fmla="*/ 712918 h 741492"/>
              <a:gd name="connsiteX2" fmla="*/ 248134 w 6958449"/>
              <a:gd name="connsiteY2" fmla="*/ 741492 h 741492"/>
              <a:gd name="connsiteX3" fmla="*/ 6958449 w 6958449"/>
              <a:gd name="connsiteY3" fmla="*/ 74645 h 741492"/>
              <a:gd name="connsiteX4" fmla="*/ 6958449 w 6958449"/>
              <a:gd name="connsiteY4" fmla="*/ 0 h 741492"/>
              <a:gd name="connsiteX0" fmla="*/ 7465656 w 7465656"/>
              <a:gd name="connsiteY0" fmla="*/ 0 h 741493"/>
              <a:gd name="connsiteX1" fmla="*/ 0 w 7465656"/>
              <a:gd name="connsiteY1" fmla="*/ 741493 h 741493"/>
              <a:gd name="connsiteX2" fmla="*/ 755341 w 7465656"/>
              <a:gd name="connsiteY2" fmla="*/ 741492 h 741493"/>
              <a:gd name="connsiteX3" fmla="*/ 7465656 w 7465656"/>
              <a:gd name="connsiteY3" fmla="*/ 74645 h 741493"/>
              <a:gd name="connsiteX4" fmla="*/ 7465656 w 7465656"/>
              <a:gd name="connsiteY4" fmla="*/ 0 h 741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65656" h="741493">
                <a:moveTo>
                  <a:pt x="7465656" y="0"/>
                </a:moveTo>
                <a:lnTo>
                  <a:pt x="0" y="741493"/>
                </a:lnTo>
                <a:lnTo>
                  <a:pt x="755341" y="741492"/>
                </a:lnTo>
                <a:lnTo>
                  <a:pt x="7465656" y="74645"/>
                </a:lnTo>
                <a:lnTo>
                  <a:pt x="746565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D1919-1B5F-4141-B613-3E5C6008A186}" type="datetime4">
              <a:rPr lang="en-US" smtClean="0"/>
              <a:pPr/>
              <a:t>May 9, 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2EBF8-7CF5-44B7-B2BF-E22DE4D070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0" y="5545932"/>
            <a:ext cx="9146383" cy="1314449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33337 h 1214437"/>
              <a:gd name="connsiteX1" fmla="*/ 6305550 w 9134475"/>
              <a:gd name="connsiteY1" fmla="*/ 1100137 h 1214437"/>
              <a:gd name="connsiteX2" fmla="*/ 9044270 w 9134475"/>
              <a:gd name="connsiteY2" fmla="*/ 0 h 1214437"/>
              <a:gd name="connsiteX3" fmla="*/ 9134475 w 9134475"/>
              <a:gd name="connsiteY3" fmla="*/ 1214437 h 1214437"/>
              <a:gd name="connsiteX4" fmla="*/ 0 w 9134475"/>
              <a:gd name="connsiteY4" fmla="*/ 1214437 h 1214437"/>
              <a:gd name="connsiteX5" fmla="*/ 0 w 9134475"/>
              <a:gd name="connsiteY5" fmla="*/ 33337 h 1214437"/>
              <a:gd name="connsiteX0" fmla="*/ 0 w 9134475"/>
              <a:gd name="connsiteY0" fmla="*/ 130968 h 1312068"/>
              <a:gd name="connsiteX1" fmla="*/ 6305550 w 9134475"/>
              <a:gd name="connsiteY1" fmla="*/ 1197768 h 1312068"/>
              <a:gd name="connsiteX2" fmla="*/ 9113111 w 9134475"/>
              <a:gd name="connsiteY2" fmla="*/ 0 h 1312068"/>
              <a:gd name="connsiteX3" fmla="*/ 9134475 w 9134475"/>
              <a:gd name="connsiteY3" fmla="*/ 1312068 h 1312068"/>
              <a:gd name="connsiteX4" fmla="*/ 0 w 9134475"/>
              <a:gd name="connsiteY4" fmla="*/ 1312068 h 1312068"/>
              <a:gd name="connsiteX5" fmla="*/ 0 w 9134475"/>
              <a:gd name="connsiteY5" fmla="*/ 130968 h 1312068"/>
              <a:gd name="connsiteX0" fmla="*/ 0 w 9113111"/>
              <a:gd name="connsiteY0" fmla="*/ 130968 h 1312068"/>
              <a:gd name="connsiteX1" fmla="*/ 6305550 w 9113111"/>
              <a:gd name="connsiteY1" fmla="*/ 1197768 h 1312068"/>
              <a:gd name="connsiteX2" fmla="*/ 9113111 w 9113111"/>
              <a:gd name="connsiteY2" fmla="*/ 0 h 1312068"/>
              <a:gd name="connsiteX3" fmla="*/ 8958813 w 9113111"/>
              <a:gd name="connsiteY3" fmla="*/ 1009649 h 1312068"/>
              <a:gd name="connsiteX4" fmla="*/ 0 w 9113111"/>
              <a:gd name="connsiteY4" fmla="*/ 1312068 h 1312068"/>
              <a:gd name="connsiteX5" fmla="*/ 0 w 9113111"/>
              <a:gd name="connsiteY5" fmla="*/ 130968 h 1312068"/>
              <a:gd name="connsiteX0" fmla="*/ 0 w 9117860"/>
              <a:gd name="connsiteY0" fmla="*/ 130968 h 1314449"/>
              <a:gd name="connsiteX1" fmla="*/ 6305550 w 9117860"/>
              <a:gd name="connsiteY1" fmla="*/ 1197768 h 1314449"/>
              <a:gd name="connsiteX2" fmla="*/ 9113111 w 9117860"/>
              <a:gd name="connsiteY2" fmla="*/ 0 h 1314449"/>
              <a:gd name="connsiteX3" fmla="*/ 9117860 w 9117860"/>
              <a:gd name="connsiteY3" fmla="*/ 1314449 h 1314449"/>
              <a:gd name="connsiteX4" fmla="*/ 0 w 9117860"/>
              <a:gd name="connsiteY4" fmla="*/ 1312068 h 1314449"/>
              <a:gd name="connsiteX5" fmla="*/ 0 w 9117860"/>
              <a:gd name="connsiteY5" fmla="*/ 130968 h 1314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17860" h="1314449">
                <a:moveTo>
                  <a:pt x="0" y="130968"/>
                </a:moveTo>
                <a:lnTo>
                  <a:pt x="6305550" y="1197768"/>
                </a:lnTo>
                <a:lnTo>
                  <a:pt x="9113111" y="0"/>
                </a:lnTo>
                <a:lnTo>
                  <a:pt x="9117860" y="1314449"/>
                </a:lnTo>
                <a:lnTo>
                  <a:pt x="0" y="1312068"/>
                </a:lnTo>
                <a:lnTo>
                  <a:pt x="0" y="130968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40000"/>
                  <a:lumOff val="60000"/>
                </a:schemeClr>
              </a:gs>
              <a:gs pos="5000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>
              <a:lnSpc>
                <a:spcPct val="100000"/>
              </a:lnSpc>
            </a:pPr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-76" y="5293518"/>
            <a:ext cx="9144093" cy="1443038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355114 w 9144000"/>
              <a:gd name="connsiteY0" fmla="*/ 0 h 1562100"/>
              <a:gd name="connsiteX1" fmla="*/ 9144000 w 9144000"/>
              <a:gd name="connsiteY1" fmla="*/ 104775 h 1562100"/>
              <a:gd name="connsiteX2" fmla="*/ 9144000 w 9144000"/>
              <a:gd name="connsiteY2" fmla="*/ 361950 h 1562100"/>
              <a:gd name="connsiteX3" fmla="*/ 6334125 w 9144000"/>
              <a:gd name="connsiteY3" fmla="*/ 1562100 h 1562100"/>
              <a:gd name="connsiteX4" fmla="*/ 0 w 9144000"/>
              <a:gd name="connsiteY4" fmla="*/ 495300 h 1562100"/>
              <a:gd name="connsiteX5" fmla="*/ 355114 w 9144000"/>
              <a:gd name="connsiteY5" fmla="*/ 0 h 1562100"/>
              <a:gd name="connsiteX0" fmla="*/ 411923 w 9144000"/>
              <a:gd name="connsiteY0" fmla="*/ 83344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411923 w 9144000"/>
              <a:gd name="connsiteY5" fmla="*/ 83344 h 1457325"/>
              <a:gd name="connsiteX0" fmla="*/ 28462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8462 w 9144000"/>
              <a:gd name="connsiteY5" fmla="*/ 9525 h 1457325"/>
              <a:gd name="connsiteX0" fmla="*/ 108942 w 9144000"/>
              <a:gd name="connsiteY0" fmla="*/ 10477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108942 w 9144000"/>
              <a:gd name="connsiteY5" fmla="*/ 104775 h 1457325"/>
              <a:gd name="connsiteX0" fmla="*/ 26095 w 9144000"/>
              <a:gd name="connsiteY0" fmla="*/ 14288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6095 w 9144000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12977 w 9117905"/>
              <a:gd name="connsiteY4" fmla="*/ 311944 h 1457325"/>
              <a:gd name="connsiteX5" fmla="*/ 0 w 9117905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310 w 9117905"/>
              <a:gd name="connsiteY4" fmla="*/ 376237 h 1457325"/>
              <a:gd name="connsiteX5" fmla="*/ 0 w 9117905"/>
              <a:gd name="connsiteY5" fmla="*/ 14288 h 1457325"/>
              <a:gd name="connsiteX0" fmla="*/ 0 w 9117905"/>
              <a:gd name="connsiteY0" fmla="*/ 14288 h 1531144"/>
              <a:gd name="connsiteX1" fmla="*/ 9117905 w 9117905"/>
              <a:gd name="connsiteY1" fmla="*/ 0 h 1531144"/>
              <a:gd name="connsiteX2" fmla="*/ 9117905 w 9117905"/>
              <a:gd name="connsiteY2" fmla="*/ 257175 h 1531144"/>
              <a:gd name="connsiteX3" fmla="*/ 6308030 w 9117905"/>
              <a:gd name="connsiteY3" fmla="*/ 1531144 h 1531144"/>
              <a:gd name="connsiteX4" fmla="*/ 2310 w 9117905"/>
              <a:gd name="connsiteY4" fmla="*/ 376237 h 1531144"/>
              <a:gd name="connsiteX5" fmla="*/ 0 w 9117905"/>
              <a:gd name="connsiteY5" fmla="*/ 14288 h 1531144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17905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8994819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06070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06070"/>
              <a:gd name="connsiteY0" fmla="*/ 0 h 1435893"/>
              <a:gd name="connsiteX1" fmla="*/ 9013755 w 9106070"/>
              <a:gd name="connsiteY1" fmla="*/ 97630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2 h 1435895"/>
              <a:gd name="connsiteX1" fmla="*/ 9096602 w 9106070"/>
              <a:gd name="connsiteY1" fmla="*/ 0 h 1435895"/>
              <a:gd name="connsiteX2" fmla="*/ 9106070 w 9106070"/>
              <a:gd name="connsiteY2" fmla="*/ 242889 h 1435895"/>
              <a:gd name="connsiteX3" fmla="*/ 6260689 w 9106070"/>
              <a:gd name="connsiteY3" fmla="*/ 1435895 h 1435895"/>
              <a:gd name="connsiteX4" fmla="*/ 2310 w 9106070"/>
              <a:gd name="connsiteY4" fmla="*/ 361951 h 1435895"/>
              <a:gd name="connsiteX5" fmla="*/ 0 w 9106070"/>
              <a:gd name="connsiteY5" fmla="*/ 2 h 1435895"/>
              <a:gd name="connsiteX0" fmla="*/ 0 w 9106070"/>
              <a:gd name="connsiteY0" fmla="*/ 0 h 1435893"/>
              <a:gd name="connsiteX1" fmla="*/ 8973515 w 9106070"/>
              <a:gd name="connsiteY1" fmla="*/ 123823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7145 h 1443038"/>
              <a:gd name="connsiteX1" fmla="*/ 9089499 w 9106070"/>
              <a:gd name="connsiteY1" fmla="*/ 0 h 1443038"/>
              <a:gd name="connsiteX2" fmla="*/ 9106070 w 9106070"/>
              <a:gd name="connsiteY2" fmla="*/ 250032 h 1443038"/>
              <a:gd name="connsiteX3" fmla="*/ 6260689 w 9106070"/>
              <a:gd name="connsiteY3" fmla="*/ 1443038 h 1443038"/>
              <a:gd name="connsiteX4" fmla="*/ 2310 w 9106070"/>
              <a:gd name="connsiteY4" fmla="*/ 369094 h 1443038"/>
              <a:gd name="connsiteX5" fmla="*/ 0 w 9106070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23808 w 9089499"/>
              <a:gd name="connsiteY2" fmla="*/ 197644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4767 w 9089499"/>
              <a:gd name="connsiteY2" fmla="*/ 247650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82984 w 9089499"/>
              <a:gd name="connsiteY2" fmla="*/ 202406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130131 w 9089499"/>
              <a:gd name="connsiteY4" fmla="*/ 266700 h 1443038"/>
              <a:gd name="connsiteX5" fmla="*/ 0 w 9089499"/>
              <a:gd name="connsiteY5" fmla="*/ 7145 h 1443038"/>
              <a:gd name="connsiteX0" fmla="*/ 57 w 9089556"/>
              <a:gd name="connsiteY0" fmla="*/ 7145 h 1443038"/>
              <a:gd name="connsiteX1" fmla="*/ 9089556 w 9089556"/>
              <a:gd name="connsiteY1" fmla="*/ 0 h 1443038"/>
              <a:gd name="connsiteX2" fmla="*/ 9087191 w 9089556"/>
              <a:gd name="connsiteY2" fmla="*/ 254793 h 1443038"/>
              <a:gd name="connsiteX3" fmla="*/ 6260746 w 9089556"/>
              <a:gd name="connsiteY3" fmla="*/ 1443038 h 1443038"/>
              <a:gd name="connsiteX4" fmla="*/ 0 w 9089556"/>
              <a:gd name="connsiteY4" fmla="*/ 366713 h 1443038"/>
              <a:gd name="connsiteX5" fmla="*/ 57 w 9089556"/>
              <a:gd name="connsiteY5" fmla="*/ 7145 h 1443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89556" h="1443038">
                <a:moveTo>
                  <a:pt x="57" y="7145"/>
                </a:moveTo>
                <a:lnTo>
                  <a:pt x="9089556" y="0"/>
                </a:lnTo>
                <a:cubicBezTo>
                  <a:pt x="9087979" y="82550"/>
                  <a:pt x="9088768" y="172243"/>
                  <a:pt x="9087191" y="254793"/>
                </a:cubicBezTo>
                <a:lnTo>
                  <a:pt x="6260746" y="1443038"/>
                </a:lnTo>
                <a:lnTo>
                  <a:pt x="0" y="366713"/>
                </a:lnTo>
                <a:lnTo>
                  <a:pt x="57" y="7145"/>
                </a:lnTo>
                <a:close/>
              </a:path>
            </a:pathLst>
          </a:custGeom>
          <a:gradFill>
            <a:gsLst>
              <a:gs pos="0">
                <a:srgbClr val="000000"/>
              </a:gs>
              <a:gs pos="14000">
                <a:srgbClr val="333333"/>
              </a:gs>
              <a:gs pos="83000">
                <a:srgbClr val="0000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>
              <a:lnSpc>
                <a:spcPct val="100000"/>
              </a:lnSpc>
            </a:pPr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-76" y="5293518"/>
            <a:ext cx="9144093" cy="1443038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355114 w 9144000"/>
              <a:gd name="connsiteY0" fmla="*/ 0 h 1562100"/>
              <a:gd name="connsiteX1" fmla="*/ 9144000 w 9144000"/>
              <a:gd name="connsiteY1" fmla="*/ 104775 h 1562100"/>
              <a:gd name="connsiteX2" fmla="*/ 9144000 w 9144000"/>
              <a:gd name="connsiteY2" fmla="*/ 361950 h 1562100"/>
              <a:gd name="connsiteX3" fmla="*/ 6334125 w 9144000"/>
              <a:gd name="connsiteY3" fmla="*/ 1562100 h 1562100"/>
              <a:gd name="connsiteX4" fmla="*/ 0 w 9144000"/>
              <a:gd name="connsiteY4" fmla="*/ 495300 h 1562100"/>
              <a:gd name="connsiteX5" fmla="*/ 355114 w 9144000"/>
              <a:gd name="connsiteY5" fmla="*/ 0 h 1562100"/>
              <a:gd name="connsiteX0" fmla="*/ 411923 w 9144000"/>
              <a:gd name="connsiteY0" fmla="*/ 83344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411923 w 9144000"/>
              <a:gd name="connsiteY5" fmla="*/ 83344 h 1457325"/>
              <a:gd name="connsiteX0" fmla="*/ 28462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8462 w 9144000"/>
              <a:gd name="connsiteY5" fmla="*/ 9525 h 1457325"/>
              <a:gd name="connsiteX0" fmla="*/ 108942 w 9144000"/>
              <a:gd name="connsiteY0" fmla="*/ 10477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108942 w 9144000"/>
              <a:gd name="connsiteY5" fmla="*/ 104775 h 1457325"/>
              <a:gd name="connsiteX0" fmla="*/ 26095 w 9144000"/>
              <a:gd name="connsiteY0" fmla="*/ 14288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6095 w 9144000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12977 w 9117905"/>
              <a:gd name="connsiteY4" fmla="*/ 311944 h 1457325"/>
              <a:gd name="connsiteX5" fmla="*/ 0 w 9117905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310 w 9117905"/>
              <a:gd name="connsiteY4" fmla="*/ 376237 h 1457325"/>
              <a:gd name="connsiteX5" fmla="*/ 0 w 9117905"/>
              <a:gd name="connsiteY5" fmla="*/ 14288 h 1457325"/>
              <a:gd name="connsiteX0" fmla="*/ 0 w 9117905"/>
              <a:gd name="connsiteY0" fmla="*/ 14288 h 1531144"/>
              <a:gd name="connsiteX1" fmla="*/ 9117905 w 9117905"/>
              <a:gd name="connsiteY1" fmla="*/ 0 h 1531144"/>
              <a:gd name="connsiteX2" fmla="*/ 9117905 w 9117905"/>
              <a:gd name="connsiteY2" fmla="*/ 257175 h 1531144"/>
              <a:gd name="connsiteX3" fmla="*/ 6308030 w 9117905"/>
              <a:gd name="connsiteY3" fmla="*/ 1531144 h 1531144"/>
              <a:gd name="connsiteX4" fmla="*/ 2310 w 9117905"/>
              <a:gd name="connsiteY4" fmla="*/ 376237 h 1531144"/>
              <a:gd name="connsiteX5" fmla="*/ 0 w 9117905"/>
              <a:gd name="connsiteY5" fmla="*/ 14288 h 1531144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17905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8994819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06070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06070"/>
              <a:gd name="connsiteY0" fmla="*/ 0 h 1435893"/>
              <a:gd name="connsiteX1" fmla="*/ 9013755 w 9106070"/>
              <a:gd name="connsiteY1" fmla="*/ 97630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2 h 1435895"/>
              <a:gd name="connsiteX1" fmla="*/ 9096602 w 9106070"/>
              <a:gd name="connsiteY1" fmla="*/ 0 h 1435895"/>
              <a:gd name="connsiteX2" fmla="*/ 9106070 w 9106070"/>
              <a:gd name="connsiteY2" fmla="*/ 242889 h 1435895"/>
              <a:gd name="connsiteX3" fmla="*/ 6260689 w 9106070"/>
              <a:gd name="connsiteY3" fmla="*/ 1435895 h 1435895"/>
              <a:gd name="connsiteX4" fmla="*/ 2310 w 9106070"/>
              <a:gd name="connsiteY4" fmla="*/ 361951 h 1435895"/>
              <a:gd name="connsiteX5" fmla="*/ 0 w 9106070"/>
              <a:gd name="connsiteY5" fmla="*/ 2 h 1435895"/>
              <a:gd name="connsiteX0" fmla="*/ 0 w 9106070"/>
              <a:gd name="connsiteY0" fmla="*/ 0 h 1435893"/>
              <a:gd name="connsiteX1" fmla="*/ 8973515 w 9106070"/>
              <a:gd name="connsiteY1" fmla="*/ 123823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7145 h 1443038"/>
              <a:gd name="connsiteX1" fmla="*/ 9089499 w 9106070"/>
              <a:gd name="connsiteY1" fmla="*/ 0 h 1443038"/>
              <a:gd name="connsiteX2" fmla="*/ 9106070 w 9106070"/>
              <a:gd name="connsiteY2" fmla="*/ 250032 h 1443038"/>
              <a:gd name="connsiteX3" fmla="*/ 6260689 w 9106070"/>
              <a:gd name="connsiteY3" fmla="*/ 1443038 h 1443038"/>
              <a:gd name="connsiteX4" fmla="*/ 2310 w 9106070"/>
              <a:gd name="connsiteY4" fmla="*/ 369094 h 1443038"/>
              <a:gd name="connsiteX5" fmla="*/ 0 w 9106070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23808 w 9089499"/>
              <a:gd name="connsiteY2" fmla="*/ 197644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4767 w 9089499"/>
              <a:gd name="connsiteY2" fmla="*/ 247650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82984 w 9089499"/>
              <a:gd name="connsiteY2" fmla="*/ 202406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130131 w 9089499"/>
              <a:gd name="connsiteY4" fmla="*/ 266700 h 1443038"/>
              <a:gd name="connsiteX5" fmla="*/ 0 w 9089499"/>
              <a:gd name="connsiteY5" fmla="*/ 7145 h 1443038"/>
              <a:gd name="connsiteX0" fmla="*/ 57 w 9089556"/>
              <a:gd name="connsiteY0" fmla="*/ 7145 h 1443038"/>
              <a:gd name="connsiteX1" fmla="*/ 9089556 w 9089556"/>
              <a:gd name="connsiteY1" fmla="*/ 0 h 1443038"/>
              <a:gd name="connsiteX2" fmla="*/ 9087191 w 9089556"/>
              <a:gd name="connsiteY2" fmla="*/ 254793 h 1443038"/>
              <a:gd name="connsiteX3" fmla="*/ 6260746 w 9089556"/>
              <a:gd name="connsiteY3" fmla="*/ 1443038 h 1443038"/>
              <a:gd name="connsiteX4" fmla="*/ 0 w 9089556"/>
              <a:gd name="connsiteY4" fmla="*/ 366713 h 1443038"/>
              <a:gd name="connsiteX5" fmla="*/ 57 w 9089556"/>
              <a:gd name="connsiteY5" fmla="*/ 7145 h 1443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89556" h="1443038">
                <a:moveTo>
                  <a:pt x="57" y="7145"/>
                </a:moveTo>
                <a:lnTo>
                  <a:pt x="9089556" y="0"/>
                </a:lnTo>
                <a:cubicBezTo>
                  <a:pt x="9087979" y="82550"/>
                  <a:pt x="9088768" y="172243"/>
                  <a:pt x="9087191" y="254793"/>
                </a:cubicBezTo>
                <a:lnTo>
                  <a:pt x="6260746" y="1443038"/>
                </a:lnTo>
                <a:lnTo>
                  <a:pt x="0" y="366713"/>
                </a:lnTo>
                <a:lnTo>
                  <a:pt x="57" y="7145"/>
                </a:lnTo>
                <a:close/>
              </a:path>
            </a:pathLst>
          </a:custGeom>
          <a:gradFill>
            <a:gsLst>
              <a:gs pos="41000">
                <a:srgbClr val="000000">
                  <a:alpha val="0"/>
                </a:srgbClr>
              </a:gs>
              <a:gs pos="57000">
                <a:srgbClr val="4D4D4D"/>
              </a:gs>
              <a:gs pos="100000">
                <a:srgbClr val="000000">
                  <a:alpha val="0"/>
                </a:srgbClr>
              </a:gs>
            </a:gsLst>
            <a:lin ang="6000000" scaled="0"/>
          </a:gra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>
              <a:lnSpc>
                <a:spcPct val="100000"/>
              </a:lnSpc>
            </a:pPr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33787"/>
            <a:ext cx="7772400" cy="1362075"/>
          </a:xfrm>
        </p:spPr>
        <p:txBody>
          <a:bodyPr anchor="t"/>
          <a:lstStyle>
            <a:lvl1pPr algn="l">
              <a:defRPr sz="4000" b="0" i="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33600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5262465"/>
            <a:ext cx="9144000" cy="7464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130" y="5502670"/>
            <a:ext cx="9144066" cy="1271150"/>
          </a:xfrm>
          <a:custGeom>
            <a:avLst/>
            <a:gdLst>
              <a:gd name="connsiteX0" fmla="*/ 9331 w 9144000"/>
              <a:gd name="connsiteY0" fmla="*/ 111968 h 1278294"/>
              <a:gd name="connsiteX1" fmla="*/ 6288833 w 9144000"/>
              <a:gd name="connsiteY1" fmla="*/ 1194319 h 1278294"/>
              <a:gd name="connsiteX2" fmla="*/ 9144000 w 9144000"/>
              <a:gd name="connsiteY2" fmla="*/ 0 h 1278294"/>
              <a:gd name="connsiteX3" fmla="*/ 9144000 w 9144000"/>
              <a:gd name="connsiteY3" fmla="*/ 83976 h 1278294"/>
              <a:gd name="connsiteX4" fmla="*/ 6279502 w 9144000"/>
              <a:gd name="connsiteY4" fmla="*/ 1278294 h 1278294"/>
              <a:gd name="connsiteX5" fmla="*/ 0 w 9144000"/>
              <a:gd name="connsiteY5" fmla="*/ 195943 h 1278294"/>
              <a:gd name="connsiteX6" fmla="*/ 9331 w 9144000"/>
              <a:gd name="connsiteY6" fmla="*/ 111968 h 1278294"/>
              <a:gd name="connsiteX0" fmla="*/ 0 w 9134669"/>
              <a:gd name="connsiteY0" fmla="*/ 111968 h 1278294"/>
              <a:gd name="connsiteX1" fmla="*/ 6279502 w 9134669"/>
              <a:gd name="connsiteY1" fmla="*/ 1194319 h 1278294"/>
              <a:gd name="connsiteX2" fmla="*/ 9134669 w 9134669"/>
              <a:gd name="connsiteY2" fmla="*/ 0 h 1278294"/>
              <a:gd name="connsiteX3" fmla="*/ 9134669 w 9134669"/>
              <a:gd name="connsiteY3" fmla="*/ 83976 h 1278294"/>
              <a:gd name="connsiteX4" fmla="*/ 6270171 w 9134669"/>
              <a:gd name="connsiteY4" fmla="*/ 1278294 h 1278294"/>
              <a:gd name="connsiteX5" fmla="*/ 171644 w 9134669"/>
              <a:gd name="connsiteY5" fmla="*/ 388824 h 1278294"/>
              <a:gd name="connsiteX6" fmla="*/ 0 w 9134669"/>
              <a:gd name="connsiteY6" fmla="*/ 111968 h 1278294"/>
              <a:gd name="connsiteX0" fmla="*/ 0 w 9134669"/>
              <a:gd name="connsiteY0" fmla="*/ 111968 h 1278294"/>
              <a:gd name="connsiteX1" fmla="*/ 6279502 w 9134669"/>
              <a:gd name="connsiteY1" fmla="*/ 1194319 h 1278294"/>
              <a:gd name="connsiteX2" fmla="*/ 9134669 w 9134669"/>
              <a:gd name="connsiteY2" fmla="*/ 0 h 1278294"/>
              <a:gd name="connsiteX3" fmla="*/ 9134669 w 9134669"/>
              <a:gd name="connsiteY3" fmla="*/ 83976 h 1278294"/>
              <a:gd name="connsiteX4" fmla="*/ 6270171 w 9134669"/>
              <a:gd name="connsiteY4" fmla="*/ 1278294 h 1278294"/>
              <a:gd name="connsiteX5" fmla="*/ 194 w 9134669"/>
              <a:gd name="connsiteY5" fmla="*/ 195943 h 1278294"/>
              <a:gd name="connsiteX6" fmla="*/ 0 w 9134669"/>
              <a:gd name="connsiteY6" fmla="*/ 111968 h 1278294"/>
              <a:gd name="connsiteX0" fmla="*/ 49877 w 9134540"/>
              <a:gd name="connsiteY0" fmla="*/ 42912 h 1278294"/>
              <a:gd name="connsiteX1" fmla="*/ 6279373 w 9134540"/>
              <a:gd name="connsiteY1" fmla="*/ 1194319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49877 w 9134540"/>
              <a:gd name="connsiteY6" fmla="*/ 42912 h 1278294"/>
              <a:gd name="connsiteX0" fmla="*/ 2252 w 9134540"/>
              <a:gd name="connsiteY0" fmla="*/ 116731 h 1278294"/>
              <a:gd name="connsiteX1" fmla="*/ 6279373 w 9134540"/>
              <a:gd name="connsiteY1" fmla="*/ 1194319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78294"/>
              <a:gd name="connsiteX1" fmla="*/ 6279373 w 9134540"/>
              <a:gd name="connsiteY1" fmla="*/ 1234801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78294"/>
              <a:gd name="connsiteX1" fmla="*/ 6307948 w 9134540"/>
              <a:gd name="connsiteY1" fmla="*/ 1189558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28287"/>
              <a:gd name="connsiteX1" fmla="*/ 6307948 w 9134540"/>
              <a:gd name="connsiteY1" fmla="*/ 1189558 h 1228287"/>
              <a:gd name="connsiteX2" fmla="*/ 9134540 w 9134540"/>
              <a:gd name="connsiteY2" fmla="*/ 0 h 1228287"/>
              <a:gd name="connsiteX3" fmla="*/ 9134540 w 9134540"/>
              <a:gd name="connsiteY3" fmla="*/ 83976 h 1228287"/>
              <a:gd name="connsiteX4" fmla="*/ 6270042 w 9134540"/>
              <a:gd name="connsiteY4" fmla="*/ 1228287 h 1228287"/>
              <a:gd name="connsiteX5" fmla="*/ 65 w 9134540"/>
              <a:gd name="connsiteY5" fmla="*/ 195943 h 1228287"/>
              <a:gd name="connsiteX6" fmla="*/ 2252 w 9134540"/>
              <a:gd name="connsiteY6" fmla="*/ 116731 h 1228287"/>
              <a:gd name="connsiteX0" fmla="*/ 2252 w 9134540"/>
              <a:gd name="connsiteY0" fmla="*/ 116731 h 1266387"/>
              <a:gd name="connsiteX1" fmla="*/ 6307948 w 9134540"/>
              <a:gd name="connsiteY1" fmla="*/ 1189558 h 1266387"/>
              <a:gd name="connsiteX2" fmla="*/ 9134540 w 9134540"/>
              <a:gd name="connsiteY2" fmla="*/ 0 h 1266387"/>
              <a:gd name="connsiteX3" fmla="*/ 9134540 w 9134540"/>
              <a:gd name="connsiteY3" fmla="*/ 83976 h 1266387"/>
              <a:gd name="connsiteX4" fmla="*/ 6315286 w 9134540"/>
              <a:gd name="connsiteY4" fmla="*/ 1266387 h 1266387"/>
              <a:gd name="connsiteX5" fmla="*/ 65 w 9134540"/>
              <a:gd name="connsiteY5" fmla="*/ 195943 h 1266387"/>
              <a:gd name="connsiteX6" fmla="*/ 2252 w 9134540"/>
              <a:gd name="connsiteY6" fmla="*/ 116731 h 1266387"/>
              <a:gd name="connsiteX0" fmla="*/ 2252 w 9134540"/>
              <a:gd name="connsiteY0" fmla="*/ 152450 h 1302106"/>
              <a:gd name="connsiteX1" fmla="*/ 6307948 w 9134540"/>
              <a:gd name="connsiteY1" fmla="*/ 1225277 h 1302106"/>
              <a:gd name="connsiteX2" fmla="*/ 8932134 w 9134540"/>
              <a:gd name="connsiteY2" fmla="*/ 0 h 1302106"/>
              <a:gd name="connsiteX3" fmla="*/ 9134540 w 9134540"/>
              <a:gd name="connsiteY3" fmla="*/ 119695 h 1302106"/>
              <a:gd name="connsiteX4" fmla="*/ 6315286 w 9134540"/>
              <a:gd name="connsiteY4" fmla="*/ 1302106 h 1302106"/>
              <a:gd name="connsiteX5" fmla="*/ 65 w 9134540"/>
              <a:gd name="connsiteY5" fmla="*/ 231662 h 1302106"/>
              <a:gd name="connsiteX6" fmla="*/ 2252 w 9134540"/>
              <a:gd name="connsiteY6" fmla="*/ 152450 h 1302106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134540 w 9144066"/>
              <a:gd name="connsiteY3" fmla="*/ 88739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051196 w 9144066"/>
              <a:gd name="connsiteY3" fmla="*/ 236376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141683 w 9144066"/>
              <a:gd name="connsiteY3" fmla="*/ 79214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66" h="1271150">
                <a:moveTo>
                  <a:pt x="2252" y="121494"/>
                </a:moveTo>
                <a:lnTo>
                  <a:pt x="6307948" y="1194321"/>
                </a:lnTo>
                <a:lnTo>
                  <a:pt x="9144066" y="0"/>
                </a:lnTo>
                <a:cubicBezTo>
                  <a:pt x="9143272" y="26405"/>
                  <a:pt x="9142477" y="52809"/>
                  <a:pt x="9141683" y="79214"/>
                </a:cubicBezTo>
                <a:lnTo>
                  <a:pt x="6315286" y="1271150"/>
                </a:lnTo>
                <a:lnTo>
                  <a:pt x="65" y="200706"/>
                </a:lnTo>
                <a:cubicBezTo>
                  <a:pt x="0" y="172714"/>
                  <a:pt x="2317" y="149486"/>
                  <a:pt x="2252" y="12149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22427-B1DD-49E6-9F05-DE0F1467D7DC}" type="datetime4">
              <a:rPr lang="en-US" smtClean="0"/>
              <a:pPr/>
              <a:t>May 9, 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2EBF8-7CF5-44B7-B2BF-E22DE4D070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1807389" y="6148043"/>
            <a:ext cx="7338991" cy="711996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176512 h 433687"/>
              <a:gd name="connsiteX1" fmla="*/ 8782802 w 9144000"/>
              <a:gd name="connsiteY1" fmla="*/ 0 h 433687"/>
              <a:gd name="connsiteX2" fmla="*/ 9144000 w 9144000"/>
              <a:gd name="connsiteY2" fmla="*/ 433687 h 433687"/>
              <a:gd name="connsiteX3" fmla="*/ 9134495 w 9144000"/>
              <a:gd name="connsiteY3" fmla="*/ 424652 h 433687"/>
              <a:gd name="connsiteX4" fmla="*/ 0 w 9144000"/>
              <a:gd name="connsiteY4" fmla="*/ 424162 h 433687"/>
              <a:gd name="connsiteX5" fmla="*/ 20 w 9144000"/>
              <a:gd name="connsiteY5" fmla="*/ 176512 h 433687"/>
              <a:gd name="connsiteX0" fmla="*/ 20 w 9144000"/>
              <a:gd name="connsiteY0" fmla="*/ 411426 h 668601"/>
              <a:gd name="connsiteX1" fmla="*/ 9124989 w 9144000"/>
              <a:gd name="connsiteY1" fmla="*/ 0 h 668601"/>
              <a:gd name="connsiteX2" fmla="*/ 9144000 w 9144000"/>
              <a:gd name="connsiteY2" fmla="*/ 668601 h 668601"/>
              <a:gd name="connsiteX3" fmla="*/ 9134495 w 9144000"/>
              <a:gd name="connsiteY3" fmla="*/ 659566 h 668601"/>
              <a:gd name="connsiteX4" fmla="*/ 0 w 9144000"/>
              <a:gd name="connsiteY4" fmla="*/ 659076 h 668601"/>
              <a:gd name="connsiteX5" fmla="*/ 20 w 9144000"/>
              <a:gd name="connsiteY5" fmla="*/ 411426 h 668601"/>
              <a:gd name="connsiteX0" fmla="*/ 20 w 9144000"/>
              <a:gd name="connsiteY0" fmla="*/ 998711 h 1081261"/>
              <a:gd name="connsiteX1" fmla="*/ 9124989 w 9144000"/>
              <a:gd name="connsiteY1" fmla="*/ 0 h 1081261"/>
              <a:gd name="connsiteX2" fmla="*/ 9144000 w 9144000"/>
              <a:gd name="connsiteY2" fmla="*/ 668601 h 1081261"/>
              <a:gd name="connsiteX3" fmla="*/ 9134495 w 9144000"/>
              <a:gd name="connsiteY3" fmla="*/ 659566 h 1081261"/>
              <a:gd name="connsiteX4" fmla="*/ 0 w 9144000"/>
              <a:gd name="connsiteY4" fmla="*/ 659076 h 1081261"/>
              <a:gd name="connsiteX5" fmla="*/ 20 w 9144000"/>
              <a:gd name="connsiteY5" fmla="*/ 998711 h 1081261"/>
              <a:gd name="connsiteX0" fmla="*/ 2243247 w 9144000"/>
              <a:gd name="connsiteY0" fmla="*/ 619235 h 701785"/>
              <a:gd name="connsiteX1" fmla="*/ 9124989 w 9144000"/>
              <a:gd name="connsiteY1" fmla="*/ 0 h 701785"/>
              <a:gd name="connsiteX2" fmla="*/ 9144000 w 9144000"/>
              <a:gd name="connsiteY2" fmla="*/ 668601 h 701785"/>
              <a:gd name="connsiteX3" fmla="*/ 9134495 w 9144000"/>
              <a:gd name="connsiteY3" fmla="*/ 659566 h 701785"/>
              <a:gd name="connsiteX4" fmla="*/ 0 w 9144000"/>
              <a:gd name="connsiteY4" fmla="*/ 659076 h 701785"/>
              <a:gd name="connsiteX5" fmla="*/ 2243247 w 9144000"/>
              <a:gd name="connsiteY5" fmla="*/ 619235 h 701785"/>
              <a:gd name="connsiteX0" fmla="*/ 7 w 6900760"/>
              <a:gd name="connsiteY0" fmla="*/ 619235 h 1354783"/>
              <a:gd name="connsiteX1" fmla="*/ 6881749 w 6900760"/>
              <a:gd name="connsiteY1" fmla="*/ 0 h 1354783"/>
              <a:gd name="connsiteX2" fmla="*/ 6900760 w 6900760"/>
              <a:gd name="connsiteY2" fmla="*/ 668601 h 1354783"/>
              <a:gd name="connsiteX3" fmla="*/ 6891255 w 6900760"/>
              <a:gd name="connsiteY3" fmla="*/ 659566 h 1354783"/>
              <a:gd name="connsiteX4" fmla="*/ 684361 w 6900760"/>
              <a:gd name="connsiteY4" fmla="*/ 1354783 h 1354783"/>
              <a:gd name="connsiteX5" fmla="*/ 7 w 6900760"/>
              <a:gd name="connsiteY5" fmla="*/ 619235 h 1354783"/>
              <a:gd name="connsiteX0" fmla="*/ 0 w 6900753"/>
              <a:gd name="connsiteY0" fmla="*/ 619235 h 668601"/>
              <a:gd name="connsiteX1" fmla="*/ 6881742 w 6900753"/>
              <a:gd name="connsiteY1" fmla="*/ 0 h 668601"/>
              <a:gd name="connsiteX2" fmla="*/ 6900753 w 6900753"/>
              <a:gd name="connsiteY2" fmla="*/ 668601 h 668601"/>
              <a:gd name="connsiteX3" fmla="*/ 6891248 w 6900753"/>
              <a:gd name="connsiteY3" fmla="*/ 659566 h 668601"/>
              <a:gd name="connsiteX4" fmla="*/ 0 w 6900753"/>
              <a:gd name="connsiteY4" fmla="*/ 619235 h 668601"/>
              <a:gd name="connsiteX0" fmla="*/ 0 w 6263905"/>
              <a:gd name="connsiteY0" fmla="*/ 1197485 h 1197485"/>
              <a:gd name="connsiteX1" fmla="*/ 6244894 w 6263905"/>
              <a:gd name="connsiteY1" fmla="*/ 0 h 1197485"/>
              <a:gd name="connsiteX2" fmla="*/ 6263905 w 6263905"/>
              <a:gd name="connsiteY2" fmla="*/ 668601 h 1197485"/>
              <a:gd name="connsiteX3" fmla="*/ 6254400 w 6263905"/>
              <a:gd name="connsiteY3" fmla="*/ 659566 h 1197485"/>
              <a:gd name="connsiteX4" fmla="*/ 0 w 6263905"/>
              <a:gd name="connsiteY4" fmla="*/ 1197485 h 1197485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7309477 w 7318982"/>
              <a:gd name="connsiteY3" fmla="*/ 659566 h 673446"/>
              <a:gd name="connsiteX4" fmla="*/ 0 w 7318982"/>
              <a:gd name="connsiteY4" fmla="*/ 673446 h 673446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0 w 7318982"/>
              <a:gd name="connsiteY3" fmla="*/ 673446 h 673446"/>
              <a:gd name="connsiteX0" fmla="*/ 0 w 7318982"/>
              <a:gd name="connsiteY0" fmla="*/ 526624 h 526624"/>
              <a:gd name="connsiteX1" fmla="*/ 7166898 w 7318982"/>
              <a:gd name="connsiteY1" fmla="*/ 0 h 526624"/>
              <a:gd name="connsiteX2" fmla="*/ 7318982 w 7318982"/>
              <a:gd name="connsiteY2" fmla="*/ 521779 h 526624"/>
              <a:gd name="connsiteX3" fmla="*/ 0 w 7318982"/>
              <a:gd name="connsiteY3" fmla="*/ 526624 h 526624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318982 w 7323733"/>
              <a:gd name="connsiteY2" fmla="*/ 668600 h 673445"/>
              <a:gd name="connsiteX3" fmla="*/ 0 w 7323733"/>
              <a:gd name="connsiteY3" fmla="*/ 673445 h 673445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145512 w 7323733"/>
              <a:gd name="connsiteY2" fmla="*/ 352371 h 673445"/>
              <a:gd name="connsiteX3" fmla="*/ 0 w 7323733"/>
              <a:gd name="connsiteY3" fmla="*/ 673445 h 673445"/>
              <a:gd name="connsiteX0" fmla="*/ 0 w 7323733"/>
              <a:gd name="connsiteY0" fmla="*/ 673445 h 675378"/>
              <a:gd name="connsiteX1" fmla="*/ 7323733 w 7323733"/>
              <a:gd name="connsiteY1" fmla="*/ 0 h 675378"/>
              <a:gd name="connsiteX2" fmla="*/ 7318982 w 7323733"/>
              <a:gd name="connsiteY2" fmla="*/ 675378 h 675378"/>
              <a:gd name="connsiteX3" fmla="*/ 0 w 7323733"/>
              <a:gd name="connsiteY3" fmla="*/ 673445 h 675378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202544 w 7323733"/>
              <a:gd name="connsiteY2" fmla="*/ 490158 h 673445"/>
              <a:gd name="connsiteX3" fmla="*/ 0 w 7323733"/>
              <a:gd name="connsiteY3" fmla="*/ 673445 h 673445"/>
              <a:gd name="connsiteX0" fmla="*/ 0 w 7323733"/>
              <a:gd name="connsiteY0" fmla="*/ 673445 h 675379"/>
              <a:gd name="connsiteX1" fmla="*/ 7323733 w 7323733"/>
              <a:gd name="connsiteY1" fmla="*/ 0 h 675379"/>
              <a:gd name="connsiteX2" fmla="*/ 7321359 w 7323733"/>
              <a:gd name="connsiteY2" fmla="*/ 675379 h 675379"/>
              <a:gd name="connsiteX3" fmla="*/ 0 w 7323733"/>
              <a:gd name="connsiteY3" fmla="*/ 673445 h 67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23733" h="675379">
                <a:moveTo>
                  <a:pt x="0" y="673445"/>
                </a:moveTo>
                <a:lnTo>
                  <a:pt x="7323733" y="0"/>
                </a:lnTo>
                <a:cubicBezTo>
                  <a:pt x="7322149" y="222867"/>
                  <a:pt x="7322943" y="452512"/>
                  <a:pt x="7321359" y="675379"/>
                </a:cubicBezTo>
                <a:lnTo>
                  <a:pt x="0" y="673445"/>
                </a:lnTo>
                <a:close/>
              </a:path>
            </a:pathLst>
          </a:custGeom>
          <a:gradFill>
            <a:gsLst>
              <a:gs pos="28000">
                <a:schemeClr val="accent3"/>
              </a:gs>
              <a:gs pos="40000">
                <a:schemeClr val="accent3">
                  <a:lumMod val="40000"/>
                  <a:lumOff val="60000"/>
                </a:schemeClr>
              </a:gs>
              <a:gs pos="48000">
                <a:schemeClr val="accent3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0" y="5457825"/>
            <a:ext cx="7239000" cy="1400175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1823096 w 7415827"/>
              <a:gd name="connsiteY2" fmla="*/ 1571625 h 1571625"/>
              <a:gd name="connsiteX3" fmla="*/ 0 w 7415827"/>
              <a:gd name="connsiteY3" fmla="*/ 1571625 h 1571625"/>
              <a:gd name="connsiteX4" fmla="*/ 0 w 7415827"/>
              <a:gd name="connsiteY4" fmla="*/ 0 h 1571625"/>
              <a:gd name="connsiteX0" fmla="*/ 0 w 7216426"/>
              <a:gd name="connsiteY0" fmla="*/ 0 h 1571625"/>
              <a:gd name="connsiteX1" fmla="*/ 7216426 w 7216426"/>
              <a:gd name="connsiteY1" fmla="*/ 1038225 h 1571625"/>
              <a:gd name="connsiteX2" fmla="*/ 1823096 w 7216426"/>
              <a:gd name="connsiteY2" fmla="*/ 1571625 h 1571625"/>
              <a:gd name="connsiteX3" fmla="*/ 0 w 7216426"/>
              <a:gd name="connsiteY3" fmla="*/ 1571625 h 1571625"/>
              <a:gd name="connsiteX4" fmla="*/ 0 w 7216426"/>
              <a:gd name="connsiteY4" fmla="*/ 0 h 1571625"/>
              <a:gd name="connsiteX0" fmla="*/ 0 w 7216426"/>
              <a:gd name="connsiteY0" fmla="*/ 0 h 914400"/>
              <a:gd name="connsiteX1" fmla="*/ 7216426 w 7216426"/>
              <a:gd name="connsiteY1" fmla="*/ 381000 h 914400"/>
              <a:gd name="connsiteX2" fmla="*/ 1823096 w 7216426"/>
              <a:gd name="connsiteY2" fmla="*/ 914400 h 914400"/>
              <a:gd name="connsiteX3" fmla="*/ 0 w 7216426"/>
              <a:gd name="connsiteY3" fmla="*/ 914400 h 914400"/>
              <a:gd name="connsiteX4" fmla="*/ 0 w 7216426"/>
              <a:gd name="connsiteY4" fmla="*/ 0 h 914400"/>
              <a:gd name="connsiteX0" fmla="*/ 0 w 7216426"/>
              <a:gd name="connsiteY0" fmla="*/ 0 h 1400175"/>
              <a:gd name="connsiteX1" fmla="*/ 7216426 w 7216426"/>
              <a:gd name="connsiteY1" fmla="*/ 866775 h 1400175"/>
              <a:gd name="connsiteX2" fmla="*/ 1823096 w 7216426"/>
              <a:gd name="connsiteY2" fmla="*/ 1400175 h 1400175"/>
              <a:gd name="connsiteX3" fmla="*/ 0 w 7216426"/>
              <a:gd name="connsiteY3" fmla="*/ 1400175 h 1400175"/>
              <a:gd name="connsiteX4" fmla="*/ 0 w 7216426"/>
              <a:gd name="connsiteY4" fmla="*/ 0 h 140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16426" h="1400175">
                <a:moveTo>
                  <a:pt x="0" y="0"/>
                </a:moveTo>
                <a:lnTo>
                  <a:pt x="7216426" y="866775"/>
                </a:lnTo>
                <a:lnTo>
                  <a:pt x="1823096" y="1400175"/>
                </a:lnTo>
                <a:lnTo>
                  <a:pt x="0" y="140017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52000">
                <a:schemeClr val="accent1">
                  <a:lumMod val="40000"/>
                  <a:lumOff val="60000"/>
                </a:schemeClr>
              </a:gs>
              <a:gs pos="66000">
                <a:schemeClr val="accent1"/>
              </a:gs>
            </a:gsLst>
            <a:lin ang="166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-196" y="5412337"/>
            <a:ext cx="7605568" cy="927910"/>
          </a:xfrm>
          <a:custGeom>
            <a:avLst/>
            <a:gdLst>
              <a:gd name="connsiteX0" fmla="*/ 0 w 7436498"/>
              <a:gd name="connsiteY0" fmla="*/ 0 h 951723"/>
              <a:gd name="connsiteX1" fmla="*/ 0 w 7436498"/>
              <a:gd name="connsiteY1" fmla="*/ 139959 h 951723"/>
              <a:gd name="connsiteX2" fmla="*/ 7053942 w 7436498"/>
              <a:gd name="connsiteY2" fmla="*/ 951723 h 951723"/>
              <a:gd name="connsiteX3" fmla="*/ 7436498 w 7436498"/>
              <a:gd name="connsiteY3" fmla="*/ 914400 h 951723"/>
              <a:gd name="connsiteX4" fmla="*/ 0 w 7436498"/>
              <a:gd name="connsiteY4" fmla="*/ 0 h 951723"/>
              <a:gd name="connsiteX0" fmla="*/ 190500 w 7436498"/>
              <a:gd name="connsiteY0" fmla="*/ 0 h 1004110"/>
              <a:gd name="connsiteX1" fmla="*/ 0 w 7436498"/>
              <a:gd name="connsiteY1" fmla="*/ 192346 h 1004110"/>
              <a:gd name="connsiteX2" fmla="*/ 7053942 w 7436498"/>
              <a:gd name="connsiteY2" fmla="*/ 1004110 h 1004110"/>
              <a:gd name="connsiteX3" fmla="*/ 7436498 w 7436498"/>
              <a:gd name="connsiteY3" fmla="*/ 966787 h 1004110"/>
              <a:gd name="connsiteX4" fmla="*/ 190500 w 7436498"/>
              <a:gd name="connsiteY4" fmla="*/ 0 h 1004110"/>
              <a:gd name="connsiteX0" fmla="*/ 0 w 7448404"/>
              <a:gd name="connsiteY0" fmla="*/ 0 h 923148"/>
              <a:gd name="connsiteX1" fmla="*/ 11906 w 7448404"/>
              <a:gd name="connsiteY1" fmla="*/ 111384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164306 w 7448404"/>
              <a:gd name="connsiteY1" fmla="*/ 685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302418 w 7448404"/>
              <a:gd name="connsiteY1" fmla="*/ 2971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1 w 7448405"/>
              <a:gd name="connsiteY0" fmla="*/ 0 h 923148"/>
              <a:gd name="connsiteX1" fmla="*/ 0 w 7448405"/>
              <a:gd name="connsiteY1" fmla="*/ 75665 h 923148"/>
              <a:gd name="connsiteX2" fmla="*/ 7065849 w 7448405"/>
              <a:gd name="connsiteY2" fmla="*/ 923148 h 923148"/>
              <a:gd name="connsiteX3" fmla="*/ 7448405 w 7448405"/>
              <a:gd name="connsiteY3" fmla="*/ 885825 h 923148"/>
              <a:gd name="connsiteX4" fmla="*/ 1 w 7448405"/>
              <a:gd name="connsiteY4" fmla="*/ 0 h 923148"/>
              <a:gd name="connsiteX0" fmla="*/ 1 w 7400780"/>
              <a:gd name="connsiteY0" fmla="*/ 0 h 928688"/>
              <a:gd name="connsiteX1" fmla="*/ 0 w 7400780"/>
              <a:gd name="connsiteY1" fmla="*/ 75665 h 928688"/>
              <a:gd name="connsiteX2" fmla="*/ 7065849 w 7400780"/>
              <a:gd name="connsiteY2" fmla="*/ 923148 h 928688"/>
              <a:gd name="connsiteX3" fmla="*/ 7400780 w 7400780"/>
              <a:gd name="connsiteY3" fmla="*/ 928688 h 928688"/>
              <a:gd name="connsiteX4" fmla="*/ 1 w 7400780"/>
              <a:gd name="connsiteY4" fmla="*/ 0 h 928688"/>
              <a:gd name="connsiteX0" fmla="*/ 1 w 7605568"/>
              <a:gd name="connsiteY0" fmla="*/ 0 h 923148"/>
              <a:gd name="connsiteX1" fmla="*/ 0 w 7605568"/>
              <a:gd name="connsiteY1" fmla="*/ 75665 h 923148"/>
              <a:gd name="connsiteX2" fmla="*/ 7065849 w 7605568"/>
              <a:gd name="connsiteY2" fmla="*/ 923148 h 923148"/>
              <a:gd name="connsiteX3" fmla="*/ 7605568 w 7605568"/>
              <a:gd name="connsiteY3" fmla="*/ 897732 h 923148"/>
              <a:gd name="connsiteX4" fmla="*/ 1 w 7605568"/>
              <a:gd name="connsiteY4" fmla="*/ 0 h 923148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7065849 w 7605568"/>
              <a:gd name="connsiteY2" fmla="*/ 863617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7605568"/>
              <a:gd name="connsiteY0" fmla="*/ 0 h 927910"/>
              <a:gd name="connsiteX1" fmla="*/ 0 w 7605568"/>
              <a:gd name="connsiteY1" fmla="*/ 75665 h 927910"/>
              <a:gd name="connsiteX2" fmla="*/ 7225392 w 7605568"/>
              <a:gd name="connsiteY2" fmla="*/ 927910 h 927910"/>
              <a:gd name="connsiteX3" fmla="*/ 7605568 w 7605568"/>
              <a:gd name="connsiteY3" fmla="*/ 897732 h 927910"/>
              <a:gd name="connsiteX4" fmla="*/ 1 w 7605568"/>
              <a:gd name="connsiteY4" fmla="*/ 0 h 927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05568" h="927910">
                <a:moveTo>
                  <a:pt x="1" y="0"/>
                </a:moveTo>
                <a:cubicBezTo>
                  <a:pt x="1" y="25222"/>
                  <a:pt x="0" y="50443"/>
                  <a:pt x="0" y="75665"/>
                </a:cubicBezTo>
                <a:lnTo>
                  <a:pt x="7225392" y="927910"/>
                </a:lnTo>
                <a:lnTo>
                  <a:pt x="7605568" y="897732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1680725" y="6116507"/>
            <a:ext cx="7465656" cy="741493"/>
          </a:xfrm>
          <a:custGeom>
            <a:avLst/>
            <a:gdLst>
              <a:gd name="connsiteX0" fmla="*/ 7408506 w 7408506"/>
              <a:gd name="connsiteY0" fmla="*/ 0 h 755780"/>
              <a:gd name="connsiteX1" fmla="*/ 0 w 7408506"/>
              <a:gd name="connsiteY1" fmla="*/ 755780 h 755780"/>
              <a:gd name="connsiteX2" fmla="*/ 662473 w 7408506"/>
              <a:gd name="connsiteY2" fmla="*/ 755780 h 755780"/>
              <a:gd name="connsiteX3" fmla="*/ 7408506 w 7408506"/>
              <a:gd name="connsiteY3" fmla="*/ 74645 h 755780"/>
              <a:gd name="connsiteX4" fmla="*/ 7408506 w 7408506"/>
              <a:gd name="connsiteY4" fmla="*/ 0 h 755780"/>
              <a:gd name="connsiteX0" fmla="*/ 6958449 w 6958449"/>
              <a:gd name="connsiteY0" fmla="*/ 0 h 755780"/>
              <a:gd name="connsiteX1" fmla="*/ 0 w 6958449"/>
              <a:gd name="connsiteY1" fmla="*/ 712918 h 755780"/>
              <a:gd name="connsiteX2" fmla="*/ 212416 w 6958449"/>
              <a:gd name="connsiteY2" fmla="*/ 755780 h 755780"/>
              <a:gd name="connsiteX3" fmla="*/ 6958449 w 6958449"/>
              <a:gd name="connsiteY3" fmla="*/ 74645 h 755780"/>
              <a:gd name="connsiteX4" fmla="*/ 6958449 w 6958449"/>
              <a:gd name="connsiteY4" fmla="*/ 0 h 755780"/>
              <a:gd name="connsiteX0" fmla="*/ 6958449 w 6958449"/>
              <a:gd name="connsiteY0" fmla="*/ 0 h 712918"/>
              <a:gd name="connsiteX1" fmla="*/ 0 w 6958449"/>
              <a:gd name="connsiteY1" fmla="*/ 712918 h 712918"/>
              <a:gd name="connsiteX2" fmla="*/ 302903 w 6958449"/>
              <a:gd name="connsiteY2" fmla="*/ 705774 h 712918"/>
              <a:gd name="connsiteX3" fmla="*/ 6958449 w 6958449"/>
              <a:gd name="connsiteY3" fmla="*/ 74645 h 712918"/>
              <a:gd name="connsiteX4" fmla="*/ 6958449 w 6958449"/>
              <a:gd name="connsiteY4" fmla="*/ 0 h 712918"/>
              <a:gd name="connsiteX0" fmla="*/ 6958449 w 6958449"/>
              <a:gd name="connsiteY0" fmla="*/ 0 h 741492"/>
              <a:gd name="connsiteX1" fmla="*/ 0 w 6958449"/>
              <a:gd name="connsiteY1" fmla="*/ 712918 h 741492"/>
              <a:gd name="connsiteX2" fmla="*/ 248134 w 6958449"/>
              <a:gd name="connsiteY2" fmla="*/ 741492 h 741492"/>
              <a:gd name="connsiteX3" fmla="*/ 6958449 w 6958449"/>
              <a:gd name="connsiteY3" fmla="*/ 74645 h 741492"/>
              <a:gd name="connsiteX4" fmla="*/ 6958449 w 6958449"/>
              <a:gd name="connsiteY4" fmla="*/ 0 h 741492"/>
              <a:gd name="connsiteX0" fmla="*/ 7465656 w 7465656"/>
              <a:gd name="connsiteY0" fmla="*/ 0 h 741493"/>
              <a:gd name="connsiteX1" fmla="*/ 0 w 7465656"/>
              <a:gd name="connsiteY1" fmla="*/ 741493 h 741493"/>
              <a:gd name="connsiteX2" fmla="*/ 755341 w 7465656"/>
              <a:gd name="connsiteY2" fmla="*/ 741492 h 741493"/>
              <a:gd name="connsiteX3" fmla="*/ 7465656 w 7465656"/>
              <a:gd name="connsiteY3" fmla="*/ 74645 h 741493"/>
              <a:gd name="connsiteX4" fmla="*/ 7465656 w 7465656"/>
              <a:gd name="connsiteY4" fmla="*/ 0 h 741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65656" h="741493">
                <a:moveTo>
                  <a:pt x="7465656" y="0"/>
                </a:moveTo>
                <a:lnTo>
                  <a:pt x="0" y="741493"/>
                </a:lnTo>
                <a:lnTo>
                  <a:pt x="755341" y="741492"/>
                </a:lnTo>
                <a:lnTo>
                  <a:pt x="7465656" y="74645"/>
                </a:lnTo>
                <a:lnTo>
                  <a:pt x="746565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CA7B5-8BC9-491C-A887-7C3E7ED947D8}" type="datetime4">
              <a:rPr lang="en-US" smtClean="0"/>
              <a:pPr/>
              <a:t>May 9, 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2EBF8-7CF5-44B7-B2BF-E22DE4D0703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3"/>
          </p:nvPr>
        </p:nvSpPr>
        <p:spPr>
          <a:xfrm>
            <a:off x="685800" y="1536192"/>
            <a:ext cx="3657600" cy="387705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4"/>
          </p:nvPr>
        </p:nvSpPr>
        <p:spPr>
          <a:xfrm>
            <a:off x="4800600" y="1536192"/>
            <a:ext cx="3657600" cy="387705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1807389" y="6148043"/>
            <a:ext cx="7338991" cy="711996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176512 h 433687"/>
              <a:gd name="connsiteX1" fmla="*/ 8782802 w 9144000"/>
              <a:gd name="connsiteY1" fmla="*/ 0 h 433687"/>
              <a:gd name="connsiteX2" fmla="*/ 9144000 w 9144000"/>
              <a:gd name="connsiteY2" fmla="*/ 433687 h 433687"/>
              <a:gd name="connsiteX3" fmla="*/ 9134495 w 9144000"/>
              <a:gd name="connsiteY3" fmla="*/ 424652 h 433687"/>
              <a:gd name="connsiteX4" fmla="*/ 0 w 9144000"/>
              <a:gd name="connsiteY4" fmla="*/ 424162 h 433687"/>
              <a:gd name="connsiteX5" fmla="*/ 20 w 9144000"/>
              <a:gd name="connsiteY5" fmla="*/ 176512 h 433687"/>
              <a:gd name="connsiteX0" fmla="*/ 20 w 9144000"/>
              <a:gd name="connsiteY0" fmla="*/ 411426 h 668601"/>
              <a:gd name="connsiteX1" fmla="*/ 9124989 w 9144000"/>
              <a:gd name="connsiteY1" fmla="*/ 0 h 668601"/>
              <a:gd name="connsiteX2" fmla="*/ 9144000 w 9144000"/>
              <a:gd name="connsiteY2" fmla="*/ 668601 h 668601"/>
              <a:gd name="connsiteX3" fmla="*/ 9134495 w 9144000"/>
              <a:gd name="connsiteY3" fmla="*/ 659566 h 668601"/>
              <a:gd name="connsiteX4" fmla="*/ 0 w 9144000"/>
              <a:gd name="connsiteY4" fmla="*/ 659076 h 668601"/>
              <a:gd name="connsiteX5" fmla="*/ 20 w 9144000"/>
              <a:gd name="connsiteY5" fmla="*/ 411426 h 668601"/>
              <a:gd name="connsiteX0" fmla="*/ 20 w 9144000"/>
              <a:gd name="connsiteY0" fmla="*/ 998711 h 1081261"/>
              <a:gd name="connsiteX1" fmla="*/ 9124989 w 9144000"/>
              <a:gd name="connsiteY1" fmla="*/ 0 h 1081261"/>
              <a:gd name="connsiteX2" fmla="*/ 9144000 w 9144000"/>
              <a:gd name="connsiteY2" fmla="*/ 668601 h 1081261"/>
              <a:gd name="connsiteX3" fmla="*/ 9134495 w 9144000"/>
              <a:gd name="connsiteY3" fmla="*/ 659566 h 1081261"/>
              <a:gd name="connsiteX4" fmla="*/ 0 w 9144000"/>
              <a:gd name="connsiteY4" fmla="*/ 659076 h 1081261"/>
              <a:gd name="connsiteX5" fmla="*/ 20 w 9144000"/>
              <a:gd name="connsiteY5" fmla="*/ 998711 h 1081261"/>
              <a:gd name="connsiteX0" fmla="*/ 2243247 w 9144000"/>
              <a:gd name="connsiteY0" fmla="*/ 619235 h 701785"/>
              <a:gd name="connsiteX1" fmla="*/ 9124989 w 9144000"/>
              <a:gd name="connsiteY1" fmla="*/ 0 h 701785"/>
              <a:gd name="connsiteX2" fmla="*/ 9144000 w 9144000"/>
              <a:gd name="connsiteY2" fmla="*/ 668601 h 701785"/>
              <a:gd name="connsiteX3" fmla="*/ 9134495 w 9144000"/>
              <a:gd name="connsiteY3" fmla="*/ 659566 h 701785"/>
              <a:gd name="connsiteX4" fmla="*/ 0 w 9144000"/>
              <a:gd name="connsiteY4" fmla="*/ 659076 h 701785"/>
              <a:gd name="connsiteX5" fmla="*/ 2243247 w 9144000"/>
              <a:gd name="connsiteY5" fmla="*/ 619235 h 701785"/>
              <a:gd name="connsiteX0" fmla="*/ 7 w 6900760"/>
              <a:gd name="connsiteY0" fmla="*/ 619235 h 1354783"/>
              <a:gd name="connsiteX1" fmla="*/ 6881749 w 6900760"/>
              <a:gd name="connsiteY1" fmla="*/ 0 h 1354783"/>
              <a:gd name="connsiteX2" fmla="*/ 6900760 w 6900760"/>
              <a:gd name="connsiteY2" fmla="*/ 668601 h 1354783"/>
              <a:gd name="connsiteX3" fmla="*/ 6891255 w 6900760"/>
              <a:gd name="connsiteY3" fmla="*/ 659566 h 1354783"/>
              <a:gd name="connsiteX4" fmla="*/ 684361 w 6900760"/>
              <a:gd name="connsiteY4" fmla="*/ 1354783 h 1354783"/>
              <a:gd name="connsiteX5" fmla="*/ 7 w 6900760"/>
              <a:gd name="connsiteY5" fmla="*/ 619235 h 1354783"/>
              <a:gd name="connsiteX0" fmla="*/ 0 w 6900753"/>
              <a:gd name="connsiteY0" fmla="*/ 619235 h 668601"/>
              <a:gd name="connsiteX1" fmla="*/ 6881742 w 6900753"/>
              <a:gd name="connsiteY1" fmla="*/ 0 h 668601"/>
              <a:gd name="connsiteX2" fmla="*/ 6900753 w 6900753"/>
              <a:gd name="connsiteY2" fmla="*/ 668601 h 668601"/>
              <a:gd name="connsiteX3" fmla="*/ 6891248 w 6900753"/>
              <a:gd name="connsiteY3" fmla="*/ 659566 h 668601"/>
              <a:gd name="connsiteX4" fmla="*/ 0 w 6900753"/>
              <a:gd name="connsiteY4" fmla="*/ 619235 h 668601"/>
              <a:gd name="connsiteX0" fmla="*/ 0 w 6263905"/>
              <a:gd name="connsiteY0" fmla="*/ 1197485 h 1197485"/>
              <a:gd name="connsiteX1" fmla="*/ 6244894 w 6263905"/>
              <a:gd name="connsiteY1" fmla="*/ 0 h 1197485"/>
              <a:gd name="connsiteX2" fmla="*/ 6263905 w 6263905"/>
              <a:gd name="connsiteY2" fmla="*/ 668601 h 1197485"/>
              <a:gd name="connsiteX3" fmla="*/ 6254400 w 6263905"/>
              <a:gd name="connsiteY3" fmla="*/ 659566 h 1197485"/>
              <a:gd name="connsiteX4" fmla="*/ 0 w 6263905"/>
              <a:gd name="connsiteY4" fmla="*/ 1197485 h 1197485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7309477 w 7318982"/>
              <a:gd name="connsiteY3" fmla="*/ 659566 h 673446"/>
              <a:gd name="connsiteX4" fmla="*/ 0 w 7318982"/>
              <a:gd name="connsiteY4" fmla="*/ 673446 h 673446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0 w 7318982"/>
              <a:gd name="connsiteY3" fmla="*/ 673446 h 673446"/>
              <a:gd name="connsiteX0" fmla="*/ 0 w 7318982"/>
              <a:gd name="connsiteY0" fmla="*/ 526624 h 526624"/>
              <a:gd name="connsiteX1" fmla="*/ 7166898 w 7318982"/>
              <a:gd name="connsiteY1" fmla="*/ 0 h 526624"/>
              <a:gd name="connsiteX2" fmla="*/ 7318982 w 7318982"/>
              <a:gd name="connsiteY2" fmla="*/ 521779 h 526624"/>
              <a:gd name="connsiteX3" fmla="*/ 0 w 7318982"/>
              <a:gd name="connsiteY3" fmla="*/ 526624 h 526624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318982 w 7323733"/>
              <a:gd name="connsiteY2" fmla="*/ 668600 h 673445"/>
              <a:gd name="connsiteX3" fmla="*/ 0 w 7323733"/>
              <a:gd name="connsiteY3" fmla="*/ 673445 h 673445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145512 w 7323733"/>
              <a:gd name="connsiteY2" fmla="*/ 352371 h 673445"/>
              <a:gd name="connsiteX3" fmla="*/ 0 w 7323733"/>
              <a:gd name="connsiteY3" fmla="*/ 673445 h 673445"/>
              <a:gd name="connsiteX0" fmla="*/ 0 w 7323733"/>
              <a:gd name="connsiteY0" fmla="*/ 673445 h 675378"/>
              <a:gd name="connsiteX1" fmla="*/ 7323733 w 7323733"/>
              <a:gd name="connsiteY1" fmla="*/ 0 h 675378"/>
              <a:gd name="connsiteX2" fmla="*/ 7318982 w 7323733"/>
              <a:gd name="connsiteY2" fmla="*/ 675378 h 675378"/>
              <a:gd name="connsiteX3" fmla="*/ 0 w 7323733"/>
              <a:gd name="connsiteY3" fmla="*/ 673445 h 675378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202544 w 7323733"/>
              <a:gd name="connsiteY2" fmla="*/ 490158 h 673445"/>
              <a:gd name="connsiteX3" fmla="*/ 0 w 7323733"/>
              <a:gd name="connsiteY3" fmla="*/ 673445 h 673445"/>
              <a:gd name="connsiteX0" fmla="*/ 0 w 7323733"/>
              <a:gd name="connsiteY0" fmla="*/ 673445 h 675379"/>
              <a:gd name="connsiteX1" fmla="*/ 7323733 w 7323733"/>
              <a:gd name="connsiteY1" fmla="*/ 0 h 675379"/>
              <a:gd name="connsiteX2" fmla="*/ 7321359 w 7323733"/>
              <a:gd name="connsiteY2" fmla="*/ 675379 h 675379"/>
              <a:gd name="connsiteX3" fmla="*/ 0 w 7323733"/>
              <a:gd name="connsiteY3" fmla="*/ 673445 h 67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23733" h="675379">
                <a:moveTo>
                  <a:pt x="0" y="673445"/>
                </a:moveTo>
                <a:lnTo>
                  <a:pt x="7323733" y="0"/>
                </a:lnTo>
                <a:cubicBezTo>
                  <a:pt x="7322149" y="222867"/>
                  <a:pt x="7322943" y="452512"/>
                  <a:pt x="7321359" y="675379"/>
                </a:cubicBezTo>
                <a:lnTo>
                  <a:pt x="0" y="673445"/>
                </a:lnTo>
                <a:close/>
              </a:path>
            </a:pathLst>
          </a:custGeom>
          <a:gradFill>
            <a:gsLst>
              <a:gs pos="28000">
                <a:schemeClr val="accent1"/>
              </a:gs>
              <a:gs pos="40000">
                <a:schemeClr val="accent1">
                  <a:lumMod val="40000"/>
                  <a:lumOff val="60000"/>
                </a:schemeClr>
              </a:gs>
              <a:gs pos="48000">
                <a:schemeClr val="accent1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0" y="5457825"/>
            <a:ext cx="7239000" cy="1400175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1823096 w 7415827"/>
              <a:gd name="connsiteY2" fmla="*/ 1571625 h 1571625"/>
              <a:gd name="connsiteX3" fmla="*/ 0 w 7415827"/>
              <a:gd name="connsiteY3" fmla="*/ 1571625 h 1571625"/>
              <a:gd name="connsiteX4" fmla="*/ 0 w 7415827"/>
              <a:gd name="connsiteY4" fmla="*/ 0 h 1571625"/>
              <a:gd name="connsiteX0" fmla="*/ 0 w 7216426"/>
              <a:gd name="connsiteY0" fmla="*/ 0 h 1571625"/>
              <a:gd name="connsiteX1" fmla="*/ 7216426 w 7216426"/>
              <a:gd name="connsiteY1" fmla="*/ 1038225 h 1571625"/>
              <a:gd name="connsiteX2" fmla="*/ 1823096 w 7216426"/>
              <a:gd name="connsiteY2" fmla="*/ 1571625 h 1571625"/>
              <a:gd name="connsiteX3" fmla="*/ 0 w 7216426"/>
              <a:gd name="connsiteY3" fmla="*/ 1571625 h 1571625"/>
              <a:gd name="connsiteX4" fmla="*/ 0 w 7216426"/>
              <a:gd name="connsiteY4" fmla="*/ 0 h 1571625"/>
              <a:gd name="connsiteX0" fmla="*/ 0 w 7216426"/>
              <a:gd name="connsiteY0" fmla="*/ 0 h 914400"/>
              <a:gd name="connsiteX1" fmla="*/ 7216426 w 7216426"/>
              <a:gd name="connsiteY1" fmla="*/ 381000 h 914400"/>
              <a:gd name="connsiteX2" fmla="*/ 1823096 w 7216426"/>
              <a:gd name="connsiteY2" fmla="*/ 914400 h 914400"/>
              <a:gd name="connsiteX3" fmla="*/ 0 w 7216426"/>
              <a:gd name="connsiteY3" fmla="*/ 914400 h 914400"/>
              <a:gd name="connsiteX4" fmla="*/ 0 w 7216426"/>
              <a:gd name="connsiteY4" fmla="*/ 0 h 914400"/>
              <a:gd name="connsiteX0" fmla="*/ 0 w 7216426"/>
              <a:gd name="connsiteY0" fmla="*/ 0 h 1400175"/>
              <a:gd name="connsiteX1" fmla="*/ 7216426 w 7216426"/>
              <a:gd name="connsiteY1" fmla="*/ 866775 h 1400175"/>
              <a:gd name="connsiteX2" fmla="*/ 1823096 w 7216426"/>
              <a:gd name="connsiteY2" fmla="*/ 1400175 h 1400175"/>
              <a:gd name="connsiteX3" fmla="*/ 0 w 7216426"/>
              <a:gd name="connsiteY3" fmla="*/ 1400175 h 1400175"/>
              <a:gd name="connsiteX4" fmla="*/ 0 w 7216426"/>
              <a:gd name="connsiteY4" fmla="*/ 0 h 140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16426" h="1400175">
                <a:moveTo>
                  <a:pt x="0" y="0"/>
                </a:moveTo>
                <a:lnTo>
                  <a:pt x="7216426" y="866775"/>
                </a:lnTo>
                <a:lnTo>
                  <a:pt x="1823096" y="1400175"/>
                </a:lnTo>
                <a:lnTo>
                  <a:pt x="0" y="140017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/>
              </a:gs>
              <a:gs pos="52000">
                <a:schemeClr val="accent3">
                  <a:lumMod val="40000"/>
                  <a:lumOff val="60000"/>
                </a:schemeClr>
              </a:gs>
              <a:gs pos="66000">
                <a:schemeClr val="accent3"/>
              </a:gs>
            </a:gsLst>
            <a:lin ang="166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535113"/>
            <a:ext cx="3657600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535113"/>
            <a:ext cx="3657600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Freeform 11"/>
          <p:cNvSpPr/>
          <p:nvPr/>
        </p:nvSpPr>
        <p:spPr>
          <a:xfrm>
            <a:off x="-196" y="5412337"/>
            <a:ext cx="7605568" cy="927910"/>
          </a:xfrm>
          <a:custGeom>
            <a:avLst/>
            <a:gdLst>
              <a:gd name="connsiteX0" fmla="*/ 0 w 7436498"/>
              <a:gd name="connsiteY0" fmla="*/ 0 h 951723"/>
              <a:gd name="connsiteX1" fmla="*/ 0 w 7436498"/>
              <a:gd name="connsiteY1" fmla="*/ 139959 h 951723"/>
              <a:gd name="connsiteX2" fmla="*/ 7053942 w 7436498"/>
              <a:gd name="connsiteY2" fmla="*/ 951723 h 951723"/>
              <a:gd name="connsiteX3" fmla="*/ 7436498 w 7436498"/>
              <a:gd name="connsiteY3" fmla="*/ 914400 h 951723"/>
              <a:gd name="connsiteX4" fmla="*/ 0 w 7436498"/>
              <a:gd name="connsiteY4" fmla="*/ 0 h 951723"/>
              <a:gd name="connsiteX0" fmla="*/ 190500 w 7436498"/>
              <a:gd name="connsiteY0" fmla="*/ 0 h 1004110"/>
              <a:gd name="connsiteX1" fmla="*/ 0 w 7436498"/>
              <a:gd name="connsiteY1" fmla="*/ 192346 h 1004110"/>
              <a:gd name="connsiteX2" fmla="*/ 7053942 w 7436498"/>
              <a:gd name="connsiteY2" fmla="*/ 1004110 h 1004110"/>
              <a:gd name="connsiteX3" fmla="*/ 7436498 w 7436498"/>
              <a:gd name="connsiteY3" fmla="*/ 966787 h 1004110"/>
              <a:gd name="connsiteX4" fmla="*/ 190500 w 7436498"/>
              <a:gd name="connsiteY4" fmla="*/ 0 h 1004110"/>
              <a:gd name="connsiteX0" fmla="*/ 0 w 7448404"/>
              <a:gd name="connsiteY0" fmla="*/ 0 h 923148"/>
              <a:gd name="connsiteX1" fmla="*/ 11906 w 7448404"/>
              <a:gd name="connsiteY1" fmla="*/ 111384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164306 w 7448404"/>
              <a:gd name="connsiteY1" fmla="*/ 685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302418 w 7448404"/>
              <a:gd name="connsiteY1" fmla="*/ 2971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1 w 7448405"/>
              <a:gd name="connsiteY0" fmla="*/ 0 h 923148"/>
              <a:gd name="connsiteX1" fmla="*/ 0 w 7448405"/>
              <a:gd name="connsiteY1" fmla="*/ 75665 h 923148"/>
              <a:gd name="connsiteX2" fmla="*/ 7065849 w 7448405"/>
              <a:gd name="connsiteY2" fmla="*/ 923148 h 923148"/>
              <a:gd name="connsiteX3" fmla="*/ 7448405 w 7448405"/>
              <a:gd name="connsiteY3" fmla="*/ 885825 h 923148"/>
              <a:gd name="connsiteX4" fmla="*/ 1 w 7448405"/>
              <a:gd name="connsiteY4" fmla="*/ 0 h 923148"/>
              <a:gd name="connsiteX0" fmla="*/ 1 w 7400780"/>
              <a:gd name="connsiteY0" fmla="*/ 0 h 928688"/>
              <a:gd name="connsiteX1" fmla="*/ 0 w 7400780"/>
              <a:gd name="connsiteY1" fmla="*/ 75665 h 928688"/>
              <a:gd name="connsiteX2" fmla="*/ 7065849 w 7400780"/>
              <a:gd name="connsiteY2" fmla="*/ 923148 h 928688"/>
              <a:gd name="connsiteX3" fmla="*/ 7400780 w 7400780"/>
              <a:gd name="connsiteY3" fmla="*/ 928688 h 928688"/>
              <a:gd name="connsiteX4" fmla="*/ 1 w 7400780"/>
              <a:gd name="connsiteY4" fmla="*/ 0 h 928688"/>
              <a:gd name="connsiteX0" fmla="*/ 1 w 7605568"/>
              <a:gd name="connsiteY0" fmla="*/ 0 h 923148"/>
              <a:gd name="connsiteX1" fmla="*/ 0 w 7605568"/>
              <a:gd name="connsiteY1" fmla="*/ 75665 h 923148"/>
              <a:gd name="connsiteX2" fmla="*/ 7065849 w 7605568"/>
              <a:gd name="connsiteY2" fmla="*/ 923148 h 923148"/>
              <a:gd name="connsiteX3" fmla="*/ 7605568 w 7605568"/>
              <a:gd name="connsiteY3" fmla="*/ 897732 h 923148"/>
              <a:gd name="connsiteX4" fmla="*/ 1 w 7605568"/>
              <a:gd name="connsiteY4" fmla="*/ 0 h 923148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7065849 w 7605568"/>
              <a:gd name="connsiteY2" fmla="*/ 863617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7605568"/>
              <a:gd name="connsiteY0" fmla="*/ 0 h 927910"/>
              <a:gd name="connsiteX1" fmla="*/ 0 w 7605568"/>
              <a:gd name="connsiteY1" fmla="*/ 75665 h 927910"/>
              <a:gd name="connsiteX2" fmla="*/ 7225392 w 7605568"/>
              <a:gd name="connsiteY2" fmla="*/ 927910 h 927910"/>
              <a:gd name="connsiteX3" fmla="*/ 7605568 w 7605568"/>
              <a:gd name="connsiteY3" fmla="*/ 897732 h 927910"/>
              <a:gd name="connsiteX4" fmla="*/ 1 w 7605568"/>
              <a:gd name="connsiteY4" fmla="*/ 0 h 927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05568" h="927910">
                <a:moveTo>
                  <a:pt x="1" y="0"/>
                </a:moveTo>
                <a:cubicBezTo>
                  <a:pt x="1" y="25222"/>
                  <a:pt x="0" y="50443"/>
                  <a:pt x="0" y="75665"/>
                </a:cubicBezTo>
                <a:lnTo>
                  <a:pt x="7225392" y="927910"/>
                </a:lnTo>
                <a:lnTo>
                  <a:pt x="7605568" y="897732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/>
          <p:cNvSpPr/>
          <p:nvPr/>
        </p:nvSpPr>
        <p:spPr>
          <a:xfrm>
            <a:off x="1680725" y="6116507"/>
            <a:ext cx="7465656" cy="741493"/>
          </a:xfrm>
          <a:custGeom>
            <a:avLst/>
            <a:gdLst>
              <a:gd name="connsiteX0" fmla="*/ 7408506 w 7408506"/>
              <a:gd name="connsiteY0" fmla="*/ 0 h 755780"/>
              <a:gd name="connsiteX1" fmla="*/ 0 w 7408506"/>
              <a:gd name="connsiteY1" fmla="*/ 755780 h 755780"/>
              <a:gd name="connsiteX2" fmla="*/ 662473 w 7408506"/>
              <a:gd name="connsiteY2" fmla="*/ 755780 h 755780"/>
              <a:gd name="connsiteX3" fmla="*/ 7408506 w 7408506"/>
              <a:gd name="connsiteY3" fmla="*/ 74645 h 755780"/>
              <a:gd name="connsiteX4" fmla="*/ 7408506 w 7408506"/>
              <a:gd name="connsiteY4" fmla="*/ 0 h 755780"/>
              <a:gd name="connsiteX0" fmla="*/ 6958449 w 6958449"/>
              <a:gd name="connsiteY0" fmla="*/ 0 h 755780"/>
              <a:gd name="connsiteX1" fmla="*/ 0 w 6958449"/>
              <a:gd name="connsiteY1" fmla="*/ 712918 h 755780"/>
              <a:gd name="connsiteX2" fmla="*/ 212416 w 6958449"/>
              <a:gd name="connsiteY2" fmla="*/ 755780 h 755780"/>
              <a:gd name="connsiteX3" fmla="*/ 6958449 w 6958449"/>
              <a:gd name="connsiteY3" fmla="*/ 74645 h 755780"/>
              <a:gd name="connsiteX4" fmla="*/ 6958449 w 6958449"/>
              <a:gd name="connsiteY4" fmla="*/ 0 h 755780"/>
              <a:gd name="connsiteX0" fmla="*/ 6958449 w 6958449"/>
              <a:gd name="connsiteY0" fmla="*/ 0 h 712918"/>
              <a:gd name="connsiteX1" fmla="*/ 0 w 6958449"/>
              <a:gd name="connsiteY1" fmla="*/ 712918 h 712918"/>
              <a:gd name="connsiteX2" fmla="*/ 302903 w 6958449"/>
              <a:gd name="connsiteY2" fmla="*/ 705774 h 712918"/>
              <a:gd name="connsiteX3" fmla="*/ 6958449 w 6958449"/>
              <a:gd name="connsiteY3" fmla="*/ 74645 h 712918"/>
              <a:gd name="connsiteX4" fmla="*/ 6958449 w 6958449"/>
              <a:gd name="connsiteY4" fmla="*/ 0 h 712918"/>
              <a:gd name="connsiteX0" fmla="*/ 6958449 w 6958449"/>
              <a:gd name="connsiteY0" fmla="*/ 0 h 741492"/>
              <a:gd name="connsiteX1" fmla="*/ 0 w 6958449"/>
              <a:gd name="connsiteY1" fmla="*/ 712918 h 741492"/>
              <a:gd name="connsiteX2" fmla="*/ 248134 w 6958449"/>
              <a:gd name="connsiteY2" fmla="*/ 741492 h 741492"/>
              <a:gd name="connsiteX3" fmla="*/ 6958449 w 6958449"/>
              <a:gd name="connsiteY3" fmla="*/ 74645 h 741492"/>
              <a:gd name="connsiteX4" fmla="*/ 6958449 w 6958449"/>
              <a:gd name="connsiteY4" fmla="*/ 0 h 741492"/>
              <a:gd name="connsiteX0" fmla="*/ 7465656 w 7465656"/>
              <a:gd name="connsiteY0" fmla="*/ 0 h 741493"/>
              <a:gd name="connsiteX1" fmla="*/ 0 w 7465656"/>
              <a:gd name="connsiteY1" fmla="*/ 741493 h 741493"/>
              <a:gd name="connsiteX2" fmla="*/ 755341 w 7465656"/>
              <a:gd name="connsiteY2" fmla="*/ 741492 h 741493"/>
              <a:gd name="connsiteX3" fmla="*/ 7465656 w 7465656"/>
              <a:gd name="connsiteY3" fmla="*/ 74645 h 741493"/>
              <a:gd name="connsiteX4" fmla="*/ 7465656 w 7465656"/>
              <a:gd name="connsiteY4" fmla="*/ 0 h 741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65656" h="741493">
                <a:moveTo>
                  <a:pt x="7465656" y="0"/>
                </a:moveTo>
                <a:lnTo>
                  <a:pt x="0" y="741493"/>
                </a:lnTo>
                <a:lnTo>
                  <a:pt x="755341" y="741492"/>
                </a:lnTo>
                <a:lnTo>
                  <a:pt x="7465656" y="74645"/>
                </a:lnTo>
                <a:lnTo>
                  <a:pt x="746565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A18ED0-40F2-434C-A848-B92581875164}" type="datetime4">
              <a:rPr lang="en-US" smtClean="0"/>
              <a:pPr/>
              <a:t>May 9, 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2EBF8-7CF5-44B7-B2BF-E22DE4D0703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3"/>
          </p:nvPr>
        </p:nvSpPr>
        <p:spPr>
          <a:xfrm>
            <a:off x="685800" y="2209800"/>
            <a:ext cx="3657600" cy="3200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7" name="Content Placeholder 16"/>
          <p:cNvSpPr>
            <a:spLocks noGrp="1"/>
          </p:cNvSpPr>
          <p:nvPr>
            <p:ph sz="quarter" idx="14"/>
          </p:nvPr>
        </p:nvSpPr>
        <p:spPr>
          <a:xfrm>
            <a:off x="4800600" y="2209800"/>
            <a:ext cx="3657600" cy="3200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/>
          <p:cNvSpPr/>
          <p:nvPr/>
        </p:nvSpPr>
        <p:spPr>
          <a:xfrm>
            <a:off x="1" y="5010151"/>
            <a:ext cx="7439025" cy="1571625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15827" h="1571625">
                <a:moveTo>
                  <a:pt x="0" y="0"/>
                </a:moveTo>
                <a:lnTo>
                  <a:pt x="7415827" y="866775"/>
                </a:lnTo>
                <a:lnTo>
                  <a:pt x="0" y="157162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000000"/>
              </a:gs>
              <a:gs pos="24000">
                <a:srgbClr val="333333"/>
              </a:gs>
              <a:gs pos="90000">
                <a:srgbClr val="0000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0" y="5731667"/>
            <a:ext cx="9147178" cy="1126333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0 w 9144000"/>
              <a:gd name="connsiteY3" fmla="*/ 1065657 h 1075182"/>
              <a:gd name="connsiteX4" fmla="*/ 20 w 9144000"/>
              <a:gd name="connsiteY4" fmla="*/ 818007 h 1075182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8854092 w 9124990"/>
              <a:gd name="connsiteY2" fmla="*/ 585026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9122615 w 9124990"/>
              <a:gd name="connsiteY2" fmla="*/ 1063889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8766171 w 9124990"/>
              <a:gd name="connsiteY2" fmla="*/ 508228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8161"/>
              <a:gd name="connsiteY0" fmla="*/ 818007 h 1068407"/>
              <a:gd name="connsiteX1" fmla="*/ 9124990 w 9128161"/>
              <a:gd name="connsiteY1" fmla="*/ 0 h 1068407"/>
              <a:gd name="connsiteX2" fmla="*/ 9127369 w 9128161"/>
              <a:gd name="connsiteY2" fmla="*/ 1068407 h 1068407"/>
              <a:gd name="connsiteX3" fmla="*/ 0 w 9128161"/>
              <a:gd name="connsiteY3" fmla="*/ 1065657 h 1068407"/>
              <a:gd name="connsiteX4" fmla="*/ 20 w 9128161"/>
              <a:gd name="connsiteY4" fmla="*/ 818007 h 1068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28161" h="1068407">
                <a:moveTo>
                  <a:pt x="20" y="818007"/>
                </a:moveTo>
                <a:lnTo>
                  <a:pt x="9124990" y="0"/>
                </a:lnTo>
                <a:cubicBezTo>
                  <a:pt x="9124198" y="354630"/>
                  <a:pt x="9128161" y="713777"/>
                  <a:pt x="9127369" y="1068407"/>
                </a:cubicBezTo>
                <a:lnTo>
                  <a:pt x="0" y="1065657"/>
                </a:lnTo>
                <a:cubicBezTo>
                  <a:pt x="7" y="983107"/>
                  <a:pt x="13" y="900557"/>
                  <a:pt x="20" y="818007"/>
                </a:cubicBezTo>
                <a:close/>
              </a:path>
            </a:pathLst>
          </a:custGeom>
          <a:gradFill>
            <a:gsLst>
              <a:gs pos="39000">
                <a:schemeClr val="accent1"/>
              </a:gs>
              <a:gs pos="50000">
                <a:schemeClr val="accent1">
                  <a:lumMod val="40000"/>
                  <a:lumOff val="60000"/>
                </a:schemeClr>
              </a:gs>
              <a:gs pos="58000">
                <a:schemeClr val="accent1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0" y="4973410"/>
            <a:ext cx="7674867" cy="928299"/>
          </a:xfrm>
          <a:custGeom>
            <a:avLst/>
            <a:gdLst>
              <a:gd name="connsiteX0" fmla="*/ 0 w 7548466"/>
              <a:gd name="connsiteY0" fmla="*/ 0 h 933061"/>
              <a:gd name="connsiteX1" fmla="*/ 9331 w 7548466"/>
              <a:gd name="connsiteY1" fmla="*/ 65314 h 933061"/>
              <a:gd name="connsiteX2" fmla="*/ 7221894 w 7548466"/>
              <a:gd name="connsiteY2" fmla="*/ 933061 h 933061"/>
              <a:gd name="connsiteX3" fmla="*/ 7548466 w 7548466"/>
              <a:gd name="connsiteY3" fmla="*/ 914400 h 933061"/>
              <a:gd name="connsiteX4" fmla="*/ 0 w 7548466"/>
              <a:gd name="connsiteY4" fmla="*/ 0 h 933061"/>
              <a:gd name="connsiteX0" fmla="*/ 131163 w 7539135"/>
              <a:gd name="connsiteY0" fmla="*/ 0 h 1042598"/>
              <a:gd name="connsiteX1" fmla="*/ 0 w 7539135"/>
              <a:gd name="connsiteY1" fmla="*/ 174851 h 1042598"/>
              <a:gd name="connsiteX2" fmla="*/ 7212563 w 7539135"/>
              <a:gd name="connsiteY2" fmla="*/ 1042598 h 1042598"/>
              <a:gd name="connsiteX3" fmla="*/ 7539135 w 7539135"/>
              <a:gd name="connsiteY3" fmla="*/ 1023937 h 1042598"/>
              <a:gd name="connsiteX4" fmla="*/ 131163 w 7539135"/>
              <a:gd name="connsiteY4" fmla="*/ 0 h 1042598"/>
              <a:gd name="connsiteX0" fmla="*/ 0 w 7407972"/>
              <a:gd name="connsiteY0" fmla="*/ 0 h 1042598"/>
              <a:gd name="connsiteX1" fmla="*/ 85531 w 7407972"/>
              <a:gd name="connsiteY1" fmla="*/ 134370 h 1042598"/>
              <a:gd name="connsiteX2" fmla="*/ 7081400 w 7407972"/>
              <a:gd name="connsiteY2" fmla="*/ 1042598 h 1042598"/>
              <a:gd name="connsiteX3" fmla="*/ 7407972 w 7407972"/>
              <a:gd name="connsiteY3" fmla="*/ 1023937 h 1042598"/>
              <a:gd name="connsiteX4" fmla="*/ 0 w 7407972"/>
              <a:gd name="connsiteY4" fmla="*/ 0 h 1042598"/>
              <a:gd name="connsiteX0" fmla="*/ 131163 w 7539135"/>
              <a:gd name="connsiteY0" fmla="*/ 0 h 1042598"/>
              <a:gd name="connsiteX1" fmla="*/ 0 w 7539135"/>
              <a:gd name="connsiteY1" fmla="*/ 193902 h 1042598"/>
              <a:gd name="connsiteX2" fmla="*/ 7212563 w 7539135"/>
              <a:gd name="connsiteY2" fmla="*/ 1042598 h 1042598"/>
              <a:gd name="connsiteX3" fmla="*/ 7539135 w 7539135"/>
              <a:gd name="connsiteY3" fmla="*/ 1023937 h 1042598"/>
              <a:gd name="connsiteX4" fmla="*/ 131163 w 7539135"/>
              <a:gd name="connsiteY4" fmla="*/ 0 h 1042598"/>
              <a:gd name="connsiteX0" fmla="*/ 59725 w 7539135"/>
              <a:gd name="connsiteY0" fmla="*/ 0 h 892580"/>
              <a:gd name="connsiteX1" fmla="*/ 0 w 7539135"/>
              <a:gd name="connsiteY1" fmla="*/ 43884 h 892580"/>
              <a:gd name="connsiteX2" fmla="*/ 7212563 w 7539135"/>
              <a:gd name="connsiteY2" fmla="*/ 892580 h 892580"/>
              <a:gd name="connsiteX3" fmla="*/ 7539135 w 7539135"/>
              <a:gd name="connsiteY3" fmla="*/ 873919 h 892580"/>
              <a:gd name="connsiteX4" fmla="*/ 59725 w 7539135"/>
              <a:gd name="connsiteY4" fmla="*/ 0 h 892580"/>
              <a:gd name="connsiteX0" fmla="*/ 194 w 7539135"/>
              <a:gd name="connsiteY0" fmla="*/ 0 h 923536"/>
              <a:gd name="connsiteX1" fmla="*/ 0 w 7539135"/>
              <a:gd name="connsiteY1" fmla="*/ 74840 h 923536"/>
              <a:gd name="connsiteX2" fmla="*/ 7212563 w 7539135"/>
              <a:gd name="connsiteY2" fmla="*/ 923536 h 923536"/>
              <a:gd name="connsiteX3" fmla="*/ 7539135 w 7539135"/>
              <a:gd name="connsiteY3" fmla="*/ 904875 h 923536"/>
              <a:gd name="connsiteX4" fmla="*/ 194 w 7539135"/>
              <a:gd name="connsiteY4" fmla="*/ 0 h 923536"/>
              <a:gd name="connsiteX0" fmla="*/ 194 w 7539135"/>
              <a:gd name="connsiteY0" fmla="*/ 0 h 904875"/>
              <a:gd name="connsiteX1" fmla="*/ 0 w 7539135"/>
              <a:gd name="connsiteY1" fmla="*/ 74840 h 904875"/>
              <a:gd name="connsiteX2" fmla="*/ 7212563 w 7539135"/>
              <a:gd name="connsiteY2" fmla="*/ 883055 h 904875"/>
              <a:gd name="connsiteX3" fmla="*/ 7539135 w 7539135"/>
              <a:gd name="connsiteY3" fmla="*/ 904875 h 904875"/>
              <a:gd name="connsiteX4" fmla="*/ 194 w 7539135"/>
              <a:gd name="connsiteY4" fmla="*/ 0 h 904875"/>
              <a:gd name="connsiteX0" fmla="*/ 194 w 7703442"/>
              <a:gd name="connsiteY0" fmla="*/ 0 h 1016794"/>
              <a:gd name="connsiteX1" fmla="*/ 0 w 7703442"/>
              <a:gd name="connsiteY1" fmla="*/ 74840 h 1016794"/>
              <a:gd name="connsiteX2" fmla="*/ 7212563 w 7703442"/>
              <a:gd name="connsiteY2" fmla="*/ 883055 h 1016794"/>
              <a:gd name="connsiteX3" fmla="*/ 7703442 w 7703442"/>
              <a:gd name="connsiteY3" fmla="*/ 1016794 h 1016794"/>
              <a:gd name="connsiteX4" fmla="*/ 194 w 7703442"/>
              <a:gd name="connsiteY4" fmla="*/ 0 h 1016794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12563 w 7674867"/>
              <a:gd name="connsiteY2" fmla="*/ 883055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930680"/>
              <a:gd name="connsiteX1" fmla="*/ 0 w 7674867"/>
              <a:gd name="connsiteY1" fmla="*/ 74840 h 930680"/>
              <a:gd name="connsiteX2" fmla="*/ 7293526 w 7674867"/>
              <a:gd name="connsiteY2" fmla="*/ 930680 h 930680"/>
              <a:gd name="connsiteX3" fmla="*/ 7674867 w 7674867"/>
              <a:gd name="connsiteY3" fmla="*/ 897731 h 930680"/>
              <a:gd name="connsiteX4" fmla="*/ 194 w 7674867"/>
              <a:gd name="connsiteY4" fmla="*/ 0 h 930680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93526 w 7674867"/>
              <a:gd name="connsiteY2" fmla="*/ 894961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38758 w 7674867"/>
              <a:gd name="connsiteY2" fmla="*/ 894961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98289 w 7674867"/>
              <a:gd name="connsiteY2" fmla="*/ 661599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928299"/>
              <a:gd name="connsiteX1" fmla="*/ 0 w 7674867"/>
              <a:gd name="connsiteY1" fmla="*/ 74840 h 928299"/>
              <a:gd name="connsiteX2" fmla="*/ 7298289 w 7674867"/>
              <a:gd name="connsiteY2" fmla="*/ 928299 h 928299"/>
              <a:gd name="connsiteX3" fmla="*/ 7674867 w 7674867"/>
              <a:gd name="connsiteY3" fmla="*/ 897731 h 928299"/>
              <a:gd name="connsiteX4" fmla="*/ 194 w 7674867"/>
              <a:gd name="connsiteY4" fmla="*/ 0 h 928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74867" h="928299">
                <a:moveTo>
                  <a:pt x="194" y="0"/>
                </a:moveTo>
                <a:cubicBezTo>
                  <a:pt x="129" y="24947"/>
                  <a:pt x="65" y="49893"/>
                  <a:pt x="0" y="74840"/>
                </a:cubicBezTo>
                <a:lnTo>
                  <a:pt x="7298289" y="928299"/>
                </a:lnTo>
                <a:lnTo>
                  <a:pt x="7674867" y="897731"/>
                </a:lnTo>
                <a:lnTo>
                  <a:pt x="19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-2382" y="5696242"/>
            <a:ext cx="9146382" cy="930294"/>
          </a:xfrm>
          <a:custGeom>
            <a:avLst/>
            <a:gdLst>
              <a:gd name="connsiteX0" fmla="*/ 9153331 w 9153331"/>
              <a:gd name="connsiteY0" fmla="*/ 0 h 951723"/>
              <a:gd name="connsiteX1" fmla="*/ 0 w 9153331"/>
              <a:gd name="connsiteY1" fmla="*/ 867747 h 951723"/>
              <a:gd name="connsiteX2" fmla="*/ 0 w 9153331"/>
              <a:gd name="connsiteY2" fmla="*/ 951723 h 951723"/>
              <a:gd name="connsiteX3" fmla="*/ 9153331 w 9153331"/>
              <a:gd name="connsiteY3" fmla="*/ 83976 h 951723"/>
              <a:gd name="connsiteX4" fmla="*/ 9153331 w 9153331"/>
              <a:gd name="connsiteY4" fmla="*/ 0 h 951723"/>
              <a:gd name="connsiteX0" fmla="*/ 9153331 w 9153331"/>
              <a:gd name="connsiteY0" fmla="*/ 0 h 951723"/>
              <a:gd name="connsiteX1" fmla="*/ 107265 w 9153331"/>
              <a:gd name="connsiteY1" fmla="*/ 901085 h 951723"/>
              <a:gd name="connsiteX2" fmla="*/ 0 w 9153331"/>
              <a:gd name="connsiteY2" fmla="*/ 951723 h 951723"/>
              <a:gd name="connsiteX3" fmla="*/ 9153331 w 9153331"/>
              <a:gd name="connsiteY3" fmla="*/ 83976 h 951723"/>
              <a:gd name="connsiteX4" fmla="*/ 9153331 w 9153331"/>
              <a:gd name="connsiteY4" fmla="*/ 0 h 951723"/>
              <a:gd name="connsiteX0" fmla="*/ 9155715 w 9155715"/>
              <a:gd name="connsiteY0" fmla="*/ 0 h 951723"/>
              <a:gd name="connsiteX1" fmla="*/ 0 w 9155715"/>
              <a:gd name="connsiteY1" fmla="*/ 865366 h 951723"/>
              <a:gd name="connsiteX2" fmla="*/ 2384 w 9155715"/>
              <a:gd name="connsiteY2" fmla="*/ 951723 h 951723"/>
              <a:gd name="connsiteX3" fmla="*/ 9155715 w 9155715"/>
              <a:gd name="connsiteY3" fmla="*/ 83976 h 951723"/>
              <a:gd name="connsiteX4" fmla="*/ 9155715 w 9155715"/>
              <a:gd name="connsiteY4" fmla="*/ 0 h 951723"/>
              <a:gd name="connsiteX0" fmla="*/ 9155715 w 9155715"/>
              <a:gd name="connsiteY0" fmla="*/ 0 h 894573"/>
              <a:gd name="connsiteX1" fmla="*/ 0 w 9155715"/>
              <a:gd name="connsiteY1" fmla="*/ 865366 h 894573"/>
              <a:gd name="connsiteX2" fmla="*/ 197847 w 9155715"/>
              <a:gd name="connsiteY2" fmla="*/ 894573 h 894573"/>
              <a:gd name="connsiteX3" fmla="*/ 9155715 w 9155715"/>
              <a:gd name="connsiteY3" fmla="*/ 83976 h 894573"/>
              <a:gd name="connsiteX4" fmla="*/ 9155715 w 9155715"/>
              <a:gd name="connsiteY4" fmla="*/ 0 h 894573"/>
              <a:gd name="connsiteX0" fmla="*/ 9155715 w 9155715"/>
              <a:gd name="connsiteY0" fmla="*/ 0 h 946961"/>
              <a:gd name="connsiteX1" fmla="*/ 0 w 9155715"/>
              <a:gd name="connsiteY1" fmla="*/ 865366 h 946961"/>
              <a:gd name="connsiteX2" fmla="*/ 4768 w 9155715"/>
              <a:gd name="connsiteY2" fmla="*/ 946961 h 946961"/>
              <a:gd name="connsiteX3" fmla="*/ 9155715 w 9155715"/>
              <a:gd name="connsiteY3" fmla="*/ 83976 h 946961"/>
              <a:gd name="connsiteX4" fmla="*/ 9155715 w 9155715"/>
              <a:gd name="connsiteY4" fmla="*/ 0 h 946961"/>
              <a:gd name="connsiteX0" fmla="*/ 9155715 w 9155715"/>
              <a:gd name="connsiteY0" fmla="*/ 0 h 894574"/>
              <a:gd name="connsiteX1" fmla="*/ 0 w 9155715"/>
              <a:gd name="connsiteY1" fmla="*/ 865366 h 894574"/>
              <a:gd name="connsiteX2" fmla="*/ 97732 w 9155715"/>
              <a:gd name="connsiteY2" fmla="*/ 894574 h 894574"/>
              <a:gd name="connsiteX3" fmla="*/ 9155715 w 9155715"/>
              <a:gd name="connsiteY3" fmla="*/ 83976 h 894574"/>
              <a:gd name="connsiteX4" fmla="*/ 9155715 w 9155715"/>
              <a:gd name="connsiteY4" fmla="*/ 0 h 894574"/>
              <a:gd name="connsiteX0" fmla="*/ 9155715 w 9155715"/>
              <a:gd name="connsiteY0" fmla="*/ 0 h 939818"/>
              <a:gd name="connsiteX1" fmla="*/ 0 w 9155715"/>
              <a:gd name="connsiteY1" fmla="*/ 865366 h 939818"/>
              <a:gd name="connsiteX2" fmla="*/ 2384 w 9155715"/>
              <a:gd name="connsiteY2" fmla="*/ 939818 h 939818"/>
              <a:gd name="connsiteX3" fmla="*/ 9155715 w 9155715"/>
              <a:gd name="connsiteY3" fmla="*/ 83976 h 939818"/>
              <a:gd name="connsiteX4" fmla="*/ 9155715 w 9155715"/>
              <a:gd name="connsiteY4" fmla="*/ 0 h 939818"/>
              <a:gd name="connsiteX0" fmla="*/ 9015078 w 9155715"/>
              <a:gd name="connsiteY0" fmla="*/ 0 h 873143"/>
              <a:gd name="connsiteX1" fmla="*/ 0 w 9155715"/>
              <a:gd name="connsiteY1" fmla="*/ 798691 h 873143"/>
              <a:gd name="connsiteX2" fmla="*/ 2384 w 9155715"/>
              <a:gd name="connsiteY2" fmla="*/ 873143 h 873143"/>
              <a:gd name="connsiteX3" fmla="*/ 9155715 w 9155715"/>
              <a:gd name="connsiteY3" fmla="*/ 17301 h 873143"/>
              <a:gd name="connsiteX4" fmla="*/ 9015078 w 9155715"/>
              <a:gd name="connsiteY4" fmla="*/ 0 h 873143"/>
              <a:gd name="connsiteX0" fmla="*/ 9160482 w 9160482"/>
              <a:gd name="connsiteY0" fmla="*/ 0 h 930293"/>
              <a:gd name="connsiteX1" fmla="*/ 0 w 9160482"/>
              <a:gd name="connsiteY1" fmla="*/ 855841 h 930293"/>
              <a:gd name="connsiteX2" fmla="*/ 2384 w 9160482"/>
              <a:gd name="connsiteY2" fmla="*/ 930293 h 930293"/>
              <a:gd name="connsiteX3" fmla="*/ 9155715 w 9160482"/>
              <a:gd name="connsiteY3" fmla="*/ 74451 h 930293"/>
              <a:gd name="connsiteX4" fmla="*/ 9160482 w 9160482"/>
              <a:gd name="connsiteY4" fmla="*/ 0 h 930293"/>
              <a:gd name="connsiteX0" fmla="*/ 9072286 w 9155715"/>
              <a:gd name="connsiteY0" fmla="*/ 0 h 885050"/>
              <a:gd name="connsiteX1" fmla="*/ 0 w 9155715"/>
              <a:gd name="connsiteY1" fmla="*/ 810598 h 885050"/>
              <a:gd name="connsiteX2" fmla="*/ 2384 w 9155715"/>
              <a:gd name="connsiteY2" fmla="*/ 885050 h 885050"/>
              <a:gd name="connsiteX3" fmla="*/ 9155715 w 9155715"/>
              <a:gd name="connsiteY3" fmla="*/ 29208 h 885050"/>
              <a:gd name="connsiteX4" fmla="*/ 9072286 w 9155715"/>
              <a:gd name="connsiteY4" fmla="*/ 0 h 885050"/>
              <a:gd name="connsiteX0" fmla="*/ 9155715 w 9155715"/>
              <a:gd name="connsiteY0" fmla="*/ 0 h 930294"/>
              <a:gd name="connsiteX1" fmla="*/ 0 w 9155715"/>
              <a:gd name="connsiteY1" fmla="*/ 855842 h 930294"/>
              <a:gd name="connsiteX2" fmla="*/ 2384 w 9155715"/>
              <a:gd name="connsiteY2" fmla="*/ 930294 h 930294"/>
              <a:gd name="connsiteX3" fmla="*/ 9155715 w 9155715"/>
              <a:gd name="connsiteY3" fmla="*/ 74452 h 930294"/>
              <a:gd name="connsiteX4" fmla="*/ 9155715 w 9155715"/>
              <a:gd name="connsiteY4" fmla="*/ 0 h 930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5715" h="930294">
                <a:moveTo>
                  <a:pt x="9155715" y="0"/>
                </a:moveTo>
                <a:lnTo>
                  <a:pt x="0" y="855842"/>
                </a:lnTo>
                <a:cubicBezTo>
                  <a:pt x="795" y="884628"/>
                  <a:pt x="1589" y="901508"/>
                  <a:pt x="2384" y="930294"/>
                </a:cubicBezTo>
                <a:lnTo>
                  <a:pt x="9155715" y="74452"/>
                </a:lnTo>
                <a:lnTo>
                  <a:pt x="915571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5437F-F4F9-44A9-B4D3-9191CA04E889}" type="datetime4">
              <a:rPr lang="en-US" smtClean="0"/>
              <a:pPr/>
              <a:t>May 9, 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2EBF8-7CF5-44B7-B2BF-E22DE4D070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/>
          <p:nvPr/>
        </p:nvSpPr>
        <p:spPr>
          <a:xfrm>
            <a:off x="0" y="5731667"/>
            <a:ext cx="9147178" cy="1126333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0 w 9144000"/>
              <a:gd name="connsiteY3" fmla="*/ 1065657 h 1075182"/>
              <a:gd name="connsiteX4" fmla="*/ 20 w 9144000"/>
              <a:gd name="connsiteY4" fmla="*/ 818007 h 1075182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8854092 w 9124990"/>
              <a:gd name="connsiteY2" fmla="*/ 585026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9122615 w 9124990"/>
              <a:gd name="connsiteY2" fmla="*/ 1063889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8766171 w 9124990"/>
              <a:gd name="connsiteY2" fmla="*/ 508228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8161"/>
              <a:gd name="connsiteY0" fmla="*/ 818007 h 1068407"/>
              <a:gd name="connsiteX1" fmla="*/ 9124990 w 9128161"/>
              <a:gd name="connsiteY1" fmla="*/ 0 h 1068407"/>
              <a:gd name="connsiteX2" fmla="*/ 9127369 w 9128161"/>
              <a:gd name="connsiteY2" fmla="*/ 1068407 h 1068407"/>
              <a:gd name="connsiteX3" fmla="*/ 0 w 9128161"/>
              <a:gd name="connsiteY3" fmla="*/ 1065657 h 1068407"/>
              <a:gd name="connsiteX4" fmla="*/ 20 w 9128161"/>
              <a:gd name="connsiteY4" fmla="*/ 818007 h 1068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28161" h="1068407">
                <a:moveTo>
                  <a:pt x="20" y="818007"/>
                </a:moveTo>
                <a:lnTo>
                  <a:pt x="9124990" y="0"/>
                </a:lnTo>
                <a:cubicBezTo>
                  <a:pt x="9124198" y="354630"/>
                  <a:pt x="9128161" y="713777"/>
                  <a:pt x="9127369" y="1068407"/>
                </a:cubicBezTo>
                <a:lnTo>
                  <a:pt x="0" y="1065657"/>
                </a:lnTo>
                <a:cubicBezTo>
                  <a:pt x="7" y="983107"/>
                  <a:pt x="13" y="900557"/>
                  <a:pt x="20" y="818007"/>
                </a:cubicBezTo>
                <a:close/>
              </a:path>
            </a:pathLst>
          </a:custGeom>
          <a:gradFill>
            <a:gsLst>
              <a:gs pos="39000">
                <a:schemeClr val="accent3"/>
              </a:gs>
              <a:gs pos="50000">
                <a:schemeClr val="accent3">
                  <a:lumMod val="40000"/>
                  <a:lumOff val="60000"/>
                </a:schemeClr>
              </a:gs>
              <a:gs pos="58000">
                <a:schemeClr val="accent3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0" y="5381627"/>
            <a:ext cx="3286124" cy="1207294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  <a:gd name="connsiteX0" fmla="*/ 0 w 6996854"/>
              <a:gd name="connsiteY0" fmla="*/ 0 h 1571625"/>
              <a:gd name="connsiteX1" fmla="*/ 6996854 w 6996854"/>
              <a:gd name="connsiteY1" fmla="*/ 1266825 h 1571625"/>
              <a:gd name="connsiteX2" fmla="*/ 0 w 6996854"/>
              <a:gd name="connsiteY2" fmla="*/ 1571625 h 1571625"/>
              <a:gd name="connsiteX3" fmla="*/ 0 w 6996854"/>
              <a:gd name="connsiteY3" fmla="*/ 0 h 1571625"/>
              <a:gd name="connsiteX0" fmla="*/ 0 w 7583417"/>
              <a:gd name="connsiteY0" fmla="*/ 0 h 800100"/>
              <a:gd name="connsiteX1" fmla="*/ 7583417 w 7583417"/>
              <a:gd name="connsiteY1" fmla="*/ 495300 h 800100"/>
              <a:gd name="connsiteX2" fmla="*/ 586563 w 7583417"/>
              <a:gd name="connsiteY2" fmla="*/ 800100 h 800100"/>
              <a:gd name="connsiteX3" fmla="*/ 0 w 7583417"/>
              <a:gd name="connsiteY3" fmla="*/ 0 h 800100"/>
              <a:gd name="connsiteX0" fmla="*/ 0 w 7017803"/>
              <a:gd name="connsiteY0" fmla="*/ 0 h 1200150"/>
              <a:gd name="connsiteX1" fmla="*/ 7017803 w 7017803"/>
              <a:gd name="connsiteY1" fmla="*/ 895350 h 1200150"/>
              <a:gd name="connsiteX2" fmla="*/ 20949 w 7017803"/>
              <a:gd name="connsiteY2" fmla="*/ 1200150 h 1200150"/>
              <a:gd name="connsiteX3" fmla="*/ 0 w 7017803"/>
              <a:gd name="connsiteY3" fmla="*/ 0 h 1200150"/>
              <a:gd name="connsiteX0" fmla="*/ 0 w 6410292"/>
              <a:gd name="connsiteY0" fmla="*/ 0 h 1752600"/>
              <a:gd name="connsiteX1" fmla="*/ 6410292 w 6410292"/>
              <a:gd name="connsiteY1" fmla="*/ 1752600 h 1752600"/>
              <a:gd name="connsiteX2" fmla="*/ 20949 w 6410292"/>
              <a:gd name="connsiteY2" fmla="*/ 1200150 h 1752600"/>
              <a:gd name="connsiteX3" fmla="*/ 0 w 6410292"/>
              <a:gd name="connsiteY3" fmla="*/ 0 h 1752600"/>
              <a:gd name="connsiteX0" fmla="*/ 0 w 7227290"/>
              <a:gd name="connsiteY0" fmla="*/ 0 h 1200150"/>
              <a:gd name="connsiteX1" fmla="*/ 7227290 w 7227290"/>
              <a:gd name="connsiteY1" fmla="*/ 885825 h 1200150"/>
              <a:gd name="connsiteX2" fmla="*/ 20949 w 7227290"/>
              <a:gd name="connsiteY2" fmla="*/ 1200150 h 1200150"/>
              <a:gd name="connsiteX3" fmla="*/ 0 w 7227290"/>
              <a:gd name="connsiteY3" fmla="*/ 0 h 1200150"/>
              <a:gd name="connsiteX0" fmla="*/ 0 w 7227290"/>
              <a:gd name="connsiteY0" fmla="*/ 0 h 885825"/>
              <a:gd name="connsiteX1" fmla="*/ 7227290 w 7227290"/>
              <a:gd name="connsiteY1" fmla="*/ 885825 h 885825"/>
              <a:gd name="connsiteX2" fmla="*/ 555141 w 7227290"/>
              <a:gd name="connsiteY2" fmla="*/ 862013 h 885825"/>
              <a:gd name="connsiteX3" fmla="*/ 0 w 7227290"/>
              <a:gd name="connsiteY3" fmla="*/ 0 h 885825"/>
              <a:gd name="connsiteX0" fmla="*/ 0 w 7227290"/>
              <a:gd name="connsiteY0" fmla="*/ 0 h 1207294"/>
              <a:gd name="connsiteX1" fmla="*/ 7227290 w 7227290"/>
              <a:gd name="connsiteY1" fmla="*/ 885825 h 1207294"/>
              <a:gd name="connsiteX2" fmla="*/ 0 w 7227290"/>
              <a:gd name="connsiteY2" fmla="*/ 1207294 h 1207294"/>
              <a:gd name="connsiteX3" fmla="*/ 0 w 7227290"/>
              <a:gd name="connsiteY3" fmla="*/ 0 h 1207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27290" h="1207294">
                <a:moveTo>
                  <a:pt x="0" y="0"/>
                </a:moveTo>
                <a:lnTo>
                  <a:pt x="7227290" y="885825"/>
                </a:lnTo>
                <a:lnTo>
                  <a:pt x="0" y="1207294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000000"/>
              </a:gs>
              <a:gs pos="24000">
                <a:srgbClr val="333333"/>
              </a:gs>
              <a:gs pos="90000">
                <a:srgbClr val="0000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-2382" y="5696242"/>
            <a:ext cx="9146382" cy="930294"/>
          </a:xfrm>
          <a:custGeom>
            <a:avLst/>
            <a:gdLst>
              <a:gd name="connsiteX0" fmla="*/ 9153331 w 9153331"/>
              <a:gd name="connsiteY0" fmla="*/ 0 h 951723"/>
              <a:gd name="connsiteX1" fmla="*/ 0 w 9153331"/>
              <a:gd name="connsiteY1" fmla="*/ 867747 h 951723"/>
              <a:gd name="connsiteX2" fmla="*/ 0 w 9153331"/>
              <a:gd name="connsiteY2" fmla="*/ 951723 h 951723"/>
              <a:gd name="connsiteX3" fmla="*/ 9153331 w 9153331"/>
              <a:gd name="connsiteY3" fmla="*/ 83976 h 951723"/>
              <a:gd name="connsiteX4" fmla="*/ 9153331 w 9153331"/>
              <a:gd name="connsiteY4" fmla="*/ 0 h 951723"/>
              <a:gd name="connsiteX0" fmla="*/ 9153331 w 9153331"/>
              <a:gd name="connsiteY0" fmla="*/ 0 h 951723"/>
              <a:gd name="connsiteX1" fmla="*/ 107265 w 9153331"/>
              <a:gd name="connsiteY1" fmla="*/ 901085 h 951723"/>
              <a:gd name="connsiteX2" fmla="*/ 0 w 9153331"/>
              <a:gd name="connsiteY2" fmla="*/ 951723 h 951723"/>
              <a:gd name="connsiteX3" fmla="*/ 9153331 w 9153331"/>
              <a:gd name="connsiteY3" fmla="*/ 83976 h 951723"/>
              <a:gd name="connsiteX4" fmla="*/ 9153331 w 9153331"/>
              <a:gd name="connsiteY4" fmla="*/ 0 h 951723"/>
              <a:gd name="connsiteX0" fmla="*/ 9155715 w 9155715"/>
              <a:gd name="connsiteY0" fmla="*/ 0 h 951723"/>
              <a:gd name="connsiteX1" fmla="*/ 0 w 9155715"/>
              <a:gd name="connsiteY1" fmla="*/ 865366 h 951723"/>
              <a:gd name="connsiteX2" fmla="*/ 2384 w 9155715"/>
              <a:gd name="connsiteY2" fmla="*/ 951723 h 951723"/>
              <a:gd name="connsiteX3" fmla="*/ 9155715 w 9155715"/>
              <a:gd name="connsiteY3" fmla="*/ 83976 h 951723"/>
              <a:gd name="connsiteX4" fmla="*/ 9155715 w 9155715"/>
              <a:gd name="connsiteY4" fmla="*/ 0 h 951723"/>
              <a:gd name="connsiteX0" fmla="*/ 9155715 w 9155715"/>
              <a:gd name="connsiteY0" fmla="*/ 0 h 894573"/>
              <a:gd name="connsiteX1" fmla="*/ 0 w 9155715"/>
              <a:gd name="connsiteY1" fmla="*/ 865366 h 894573"/>
              <a:gd name="connsiteX2" fmla="*/ 197847 w 9155715"/>
              <a:gd name="connsiteY2" fmla="*/ 894573 h 894573"/>
              <a:gd name="connsiteX3" fmla="*/ 9155715 w 9155715"/>
              <a:gd name="connsiteY3" fmla="*/ 83976 h 894573"/>
              <a:gd name="connsiteX4" fmla="*/ 9155715 w 9155715"/>
              <a:gd name="connsiteY4" fmla="*/ 0 h 894573"/>
              <a:gd name="connsiteX0" fmla="*/ 9155715 w 9155715"/>
              <a:gd name="connsiteY0" fmla="*/ 0 h 946961"/>
              <a:gd name="connsiteX1" fmla="*/ 0 w 9155715"/>
              <a:gd name="connsiteY1" fmla="*/ 865366 h 946961"/>
              <a:gd name="connsiteX2" fmla="*/ 4768 w 9155715"/>
              <a:gd name="connsiteY2" fmla="*/ 946961 h 946961"/>
              <a:gd name="connsiteX3" fmla="*/ 9155715 w 9155715"/>
              <a:gd name="connsiteY3" fmla="*/ 83976 h 946961"/>
              <a:gd name="connsiteX4" fmla="*/ 9155715 w 9155715"/>
              <a:gd name="connsiteY4" fmla="*/ 0 h 946961"/>
              <a:gd name="connsiteX0" fmla="*/ 9155715 w 9155715"/>
              <a:gd name="connsiteY0" fmla="*/ 0 h 894574"/>
              <a:gd name="connsiteX1" fmla="*/ 0 w 9155715"/>
              <a:gd name="connsiteY1" fmla="*/ 865366 h 894574"/>
              <a:gd name="connsiteX2" fmla="*/ 97732 w 9155715"/>
              <a:gd name="connsiteY2" fmla="*/ 894574 h 894574"/>
              <a:gd name="connsiteX3" fmla="*/ 9155715 w 9155715"/>
              <a:gd name="connsiteY3" fmla="*/ 83976 h 894574"/>
              <a:gd name="connsiteX4" fmla="*/ 9155715 w 9155715"/>
              <a:gd name="connsiteY4" fmla="*/ 0 h 894574"/>
              <a:gd name="connsiteX0" fmla="*/ 9155715 w 9155715"/>
              <a:gd name="connsiteY0" fmla="*/ 0 h 939818"/>
              <a:gd name="connsiteX1" fmla="*/ 0 w 9155715"/>
              <a:gd name="connsiteY1" fmla="*/ 865366 h 939818"/>
              <a:gd name="connsiteX2" fmla="*/ 2384 w 9155715"/>
              <a:gd name="connsiteY2" fmla="*/ 939818 h 939818"/>
              <a:gd name="connsiteX3" fmla="*/ 9155715 w 9155715"/>
              <a:gd name="connsiteY3" fmla="*/ 83976 h 939818"/>
              <a:gd name="connsiteX4" fmla="*/ 9155715 w 9155715"/>
              <a:gd name="connsiteY4" fmla="*/ 0 h 939818"/>
              <a:gd name="connsiteX0" fmla="*/ 9015078 w 9155715"/>
              <a:gd name="connsiteY0" fmla="*/ 0 h 873143"/>
              <a:gd name="connsiteX1" fmla="*/ 0 w 9155715"/>
              <a:gd name="connsiteY1" fmla="*/ 798691 h 873143"/>
              <a:gd name="connsiteX2" fmla="*/ 2384 w 9155715"/>
              <a:gd name="connsiteY2" fmla="*/ 873143 h 873143"/>
              <a:gd name="connsiteX3" fmla="*/ 9155715 w 9155715"/>
              <a:gd name="connsiteY3" fmla="*/ 17301 h 873143"/>
              <a:gd name="connsiteX4" fmla="*/ 9015078 w 9155715"/>
              <a:gd name="connsiteY4" fmla="*/ 0 h 873143"/>
              <a:gd name="connsiteX0" fmla="*/ 9160482 w 9160482"/>
              <a:gd name="connsiteY0" fmla="*/ 0 h 930293"/>
              <a:gd name="connsiteX1" fmla="*/ 0 w 9160482"/>
              <a:gd name="connsiteY1" fmla="*/ 855841 h 930293"/>
              <a:gd name="connsiteX2" fmla="*/ 2384 w 9160482"/>
              <a:gd name="connsiteY2" fmla="*/ 930293 h 930293"/>
              <a:gd name="connsiteX3" fmla="*/ 9155715 w 9160482"/>
              <a:gd name="connsiteY3" fmla="*/ 74451 h 930293"/>
              <a:gd name="connsiteX4" fmla="*/ 9160482 w 9160482"/>
              <a:gd name="connsiteY4" fmla="*/ 0 h 930293"/>
              <a:gd name="connsiteX0" fmla="*/ 9072286 w 9155715"/>
              <a:gd name="connsiteY0" fmla="*/ 0 h 885050"/>
              <a:gd name="connsiteX1" fmla="*/ 0 w 9155715"/>
              <a:gd name="connsiteY1" fmla="*/ 810598 h 885050"/>
              <a:gd name="connsiteX2" fmla="*/ 2384 w 9155715"/>
              <a:gd name="connsiteY2" fmla="*/ 885050 h 885050"/>
              <a:gd name="connsiteX3" fmla="*/ 9155715 w 9155715"/>
              <a:gd name="connsiteY3" fmla="*/ 29208 h 885050"/>
              <a:gd name="connsiteX4" fmla="*/ 9072286 w 9155715"/>
              <a:gd name="connsiteY4" fmla="*/ 0 h 885050"/>
              <a:gd name="connsiteX0" fmla="*/ 9155715 w 9155715"/>
              <a:gd name="connsiteY0" fmla="*/ 0 h 930294"/>
              <a:gd name="connsiteX1" fmla="*/ 0 w 9155715"/>
              <a:gd name="connsiteY1" fmla="*/ 855842 h 930294"/>
              <a:gd name="connsiteX2" fmla="*/ 2384 w 9155715"/>
              <a:gd name="connsiteY2" fmla="*/ 930294 h 930294"/>
              <a:gd name="connsiteX3" fmla="*/ 9155715 w 9155715"/>
              <a:gd name="connsiteY3" fmla="*/ 74452 h 930294"/>
              <a:gd name="connsiteX4" fmla="*/ 9155715 w 9155715"/>
              <a:gd name="connsiteY4" fmla="*/ 0 h 930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5715" h="930294">
                <a:moveTo>
                  <a:pt x="9155715" y="0"/>
                </a:moveTo>
                <a:lnTo>
                  <a:pt x="0" y="855842"/>
                </a:lnTo>
                <a:cubicBezTo>
                  <a:pt x="795" y="884628"/>
                  <a:pt x="1589" y="901508"/>
                  <a:pt x="2384" y="930294"/>
                </a:cubicBezTo>
                <a:lnTo>
                  <a:pt x="9155715" y="74452"/>
                </a:lnTo>
                <a:lnTo>
                  <a:pt x="915571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196" y="5347020"/>
            <a:ext cx="3426231" cy="944725"/>
          </a:xfrm>
          <a:custGeom>
            <a:avLst/>
            <a:gdLst>
              <a:gd name="connsiteX0" fmla="*/ 0 w 7436498"/>
              <a:gd name="connsiteY0" fmla="*/ 0 h 951723"/>
              <a:gd name="connsiteX1" fmla="*/ 0 w 7436498"/>
              <a:gd name="connsiteY1" fmla="*/ 139959 h 951723"/>
              <a:gd name="connsiteX2" fmla="*/ 7053942 w 7436498"/>
              <a:gd name="connsiteY2" fmla="*/ 951723 h 951723"/>
              <a:gd name="connsiteX3" fmla="*/ 7436498 w 7436498"/>
              <a:gd name="connsiteY3" fmla="*/ 914400 h 951723"/>
              <a:gd name="connsiteX4" fmla="*/ 0 w 7436498"/>
              <a:gd name="connsiteY4" fmla="*/ 0 h 951723"/>
              <a:gd name="connsiteX0" fmla="*/ 190500 w 7436498"/>
              <a:gd name="connsiteY0" fmla="*/ 0 h 1004110"/>
              <a:gd name="connsiteX1" fmla="*/ 0 w 7436498"/>
              <a:gd name="connsiteY1" fmla="*/ 192346 h 1004110"/>
              <a:gd name="connsiteX2" fmla="*/ 7053942 w 7436498"/>
              <a:gd name="connsiteY2" fmla="*/ 1004110 h 1004110"/>
              <a:gd name="connsiteX3" fmla="*/ 7436498 w 7436498"/>
              <a:gd name="connsiteY3" fmla="*/ 966787 h 1004110"/>
              <a:gd name="connsiteX4" fmla="*/ 190500 w 7436498"/>
              <a:gd name="connsiteY4" fmla="*/ 0 h 1004110"/>
              <a:gd name="connsiteX0" fmla="*/ 0 w 7448404"/>
              <a:gd name="connsiteY0" fmla="*/ 0 h 923148"/>
              <a:gd name="connsiteX1" fmla="*/ 11906 w 7448404"/>
              <a:gd name="connsiteY1" fmla="*/ 111384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164306 w 7448404"/>
              <a:gd name="connsiteY1" fmla="*/ 685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302418 w 7448404"/>
              <a:gd name="connsiteY1" fmla="*/ 2971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1 w 7448405"/>
              <a:gd name="connsiteY0" fmla="*/ 0 h 923148"/>
              <a:gd name="connsiteX1" fmla="*/ 0 w 7448405"/>
              <a:gd name="connsiteY1" fmla="*/ 75665 h 923148"/>
              <a:gd name="connsiteX2" fmla="*/ 7065849 w 7448405"/>
              <a:gd name="connsiteY2" fmla="*/ 923148 h 923148"/>
              <a:gd name="connsiteX3" fmla="*/ 7448405 w 7448405"/>
              <a:gd name="connsiteY3" fmla="*/ 885825 h 923148"/>
              <a:gd name="connsiteX4" fmla="*/ 1 w 7448405"/>
              <a:gd name="connsiteY4" fmla="*/ 0 h 923148"/>
              <a:gd name="connsiteX0" fmla="*/ 1 w 7400780"/>
              <a:gd name="connsiteY0" fmla="*/ 0 h 928688"/>
              <a:gd name="connsiteX1" fmla="*/ 0 w 7400780"/>
              <a:gd name="connsiteY1" fmla="*/ 75665 h 928688"/>
              <a:gd name="connsiteX2" fmla="*/ 7065849 w 7400780"/>
              <a:gd name="connsiteY2" fmla="*/ 923148 h 928688"/>
              <a:gd name="connsiteX3" fmla="*/ 7400780 w 7400780"/>
              <a:gd name="connsiteY3" fmla="*/ 928688 h 928688"/>
              <a:gd name="connsiteX4" fmla="*/ 1 w 7400780"/>
              <a:gd name="connsiteY4" fmla="*/ 0 h 928688"/>
              <a:gd name="connsiteX0" fmla="*/ 1 w 7605568"/>
              <a:gd name="connsiteY0" fmla="*/ 0 h 923148"/>
              <a:gd name="connsiteX1" fmla="*/ 0 w 7605568"/>
              <a:gd name="connsiteY1" fmla="*/ 75665 h 923148"/>
              <a:gd name="connsiteX2" fmla="*/ 7065849 w 7605568"/>
              <a:gd name="connsiteY2" fmla="*/ 923148 h 923148"/>
              <a:gd name="connsiteX3" fmla="*/ 7605568 w 7605568"/>
              <a:gd name="connsiteY3" fmla="*/ 897732 h 923148"/>
              <a:gd name="connsiteX4" fmla="*/ 1 w 7605568"/>
              <a:gd name="connsiteY4" fmla="*/ 0 h 923148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7065849 w 7605568"/>
              <a:gd name="connsiteY2" fmla="*/ 863617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7605568"/>
              <a:gd name="connsiteY0" fmla="*/ 0 h 927910"/>
              <a:gd name="connsiteX1" fmla="*/ 0 w 7605568"/>
              <a:gd name="connsiteY1" fmla="*/ 75665 h 927910"/>
              <a:gd name="connsiteX2" fmla="*/ 7225392 w 7605568"/>
              <a:gd name="connsiteY2" fmla="*/ 927910 h 927910"/>
              <a:gd name="connsiteX3" fmla="*/ 7605568 w 7605568"/>
              <a:gd name="connsiteY3" fmla="*/ 897732 h 927910"/>
              <a:gd name="connsiteX4" fmla="*/ 1 w 7605568"/>
              <a:gd name="connsiteY4" fmla="*/ 0 h 927910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2830674 w 7605568"/>
              <a:gd name="connsiteY2" fmla="*/ 806612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2930931"/>
              <a:gd name="connsiteY0" fmla="*/ 0 h 806612"/>
              <a:gd name="connsiteX1" fmla="*/ 0 w 2930931"/>
              <a:gd name="connsiteY1" fmla="*/ 75665 h 806612"/>
              <a:gd name="connsiteX2" fmla="*/ 2830674 w 2930931"/>
              <a:gd name="connsiteY2" fmla="*/ 806612 h 806612"/>
              <a:gd name="connsiteX3" fmla="*/ 2930931 w 2930931"/>
              <a:gd name="connsiteY3" fmla="*/ 785765 h 806612"/>
              <a:gd name="connsiteX4" fmla="*/ 1 w 2930931"/>
              <a:gd name="connsiteY4" fmla="*/ 0 h 806612"/>
              <a:gd name="connsiteX0" fmla="*/ 1 w 3204530"/>
              <a:gd name="connsiteY0" fmla="*/ 0 h 944725"/>
              <a:gd name="connsiteX1" fmla="*/ 0 w 3204530"/>
              <a:gd name="connsiteY1" fmla="*/ 75665 h 944725"/>
              <a:gd name="connsiteX2" fmla="*/ 3204530 w 3204530"/>
              <a:gd name="connsiteY2" fmla="*/ 944725 h 944725"/>
              <a:gd name="connsiteX3" fmla="*/ 2930931 w 3204530"/>
              <a:gd name="connsiteY3" fmla="*/ 785765 h 944725"/>
              <a:gd name="connsiteX4" fmla="*/ 1 w 3204530"/>
              <a:gd name="connsiteY4" fmla="*/ 0 h 944725"/>
              <a:gd name="connsiteX0" fmla="*/ 1 w 3426231"/>
              <a:gd name="connsiteY0" fmla="*/ 0 h 944725"/>
              <a:gd name="connsiteX1" fmla="*/ 0 w 3426231"/>
              <a:gd name="connsiteY1" fmla="*/ 75665 h 944725"/>
              <a:gd name="connsiteX2" fmla="*/ 3204530 w 3426231"/>
              <a:gd name="connsiteY2" fmla="*/ 944725 h 944725"/>
              <a:gd name="connsiteX3" fmla="*/ 3426231 w 3426231"/>
              <a:gd name="connsiteY3" fmla="*/ 923877 h 944725"/>
              <a:gd name="connsiteX4" fmla="*/ 1 w 3426231"/>
              <a:gd name="connsiteY4" fmla="*/ 0 h 944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26231" h="944725">
                <a:moveTo>
                  <a:pt x="1" y="0"/>
                </a:moveTo>
                <a:cubicBezTo>
                  <a:pt x="1" y="25222"/>
                  <a:pt x="0" y="50443"/>
                  <a:pt x="0" y="75665"/>
                </a:cubicBezTo>
                <a:lnTo>
                  <a:pt x="3204530" y="944725"/>
                </a:lnTo>
                <a:lnTo>
                  <a:pt x="3426231" y="923877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24E59-01D0-4537-B876-7E5EC75B028D}" type="datetime4">
              <a:rPr lang="en-US" smtClean="0"/>
              <a:pPr/>
              <a:t>May 9, 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2EBF8-7CF5-44B7-B2BF-E22DE4D070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1" y="5010151"/>
            <a:ext cx="7439025" cy="1571625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15827" h="1571625">
                <a:moveTo>
                  <a:pt x="0" y="0"/>
                </a:moveTo>
                <a:lnTo>
                  <a:pt x="7415827" y="866775"/>
                </a:lnTo>
                <a:lnTo>
                  <a:pt x="0" y="157162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000000"/>
              </a:gs>
              <a:gs pos="24000">
                <a:srgbClr val="333333"/>
              </a:gs>
              <a:gs pos="90000">
                <a:srgbClr val="0000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0" y="5731667"/>
            <a:ext cx="9147178" cy="1126333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0 w 9144000"/>
              <a:gd name="connsiteY3" fmla="*/ 1065657 h 1075182"/>
              <a:gd name="connsiteX4" fmla="*/ 20 w 9144000"/>
              <a:gd name="connsiteY4" fmla="*/ 818007 h 1075182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8854092 w 9124990"/>
              <a:gd name="connsiteY2" fmla="*/ 585026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9122615 w 9124990"/>
              <a:gd name="connsiteY2" fmla="*/ 1063889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8766171 w 9124990"/>
              <a:gd name="connsiteY2" fmla="*/ 508228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8161"/>
              <a:gd name="connsiteY0" fmla="*/ 818007 h 1068407"/>
              <a:gd name="connsiteX1" fmla="*/ 9124990 w 9128161"/>
              <a:gd name="connsiteY1" fmla="*/ 0 h 1068407"/>
              <a:gd name="connsiteX2" fmla="*/ 9127369 w 9128161"/>
              <a:gd name="connsiteY2" fmla="*/ 1068407 h 1068407"/>
              <a:gd name="connsiteX3" fmla="*/ 0 w 9128161"/>
              <a:gd name="connsiteY3" fmla="*/ 1065657 h 1068407"/>
              <a:gd name="connsiteX4" fmla="*/ 20 w 9128161"/>
              <a:gd name="connsiteY4" fmla="*/ 818007 h 1068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28161" h="1068407">
                <a:moveTo>
                  <a:pt x="20" y="818007"/>
                </a:moveTo>
                <a:lnTo>
                  <a:pt x="9124990" y="0"/>
                </a:lnTo>
                <a:cubicBezTo>
                  <a:pt x="9124198" y="354630"/>
                  <a:pt x="9128161" y="713777"/>
                  <a:pt x="9127369" y="1068407"/>
                </a:cubicBezTo>
                <a:lnTo>
                  <a:pt x="0" y="1065657"/>
                </a:lnTo>
                <a:cubicBezTo>
                  <a:pt x="7" y="983107"/>
                  <a:pt x="13" y="900557"/>
                  <a:pt x="20" y="818007"/>
                </a:cubicBezTo>
                <a:close/>
              </a:path>
            </a:pathLst>
          </a:custGeom>
          <a:gradFill>
            <a:gsLst>
              <a:gs pos="39000">
                <a:schemeClr val="accent1"/>
              </a:gs>
              <a:gs pos="50000">
                <a:schemeClr val="accent1">
                  <a:lumMod val="40000"/>
                  <a:lumOff val="60000"/>
                </a:schemeClr>
              </a:gs>
              <a:gs pos="58000">
                <a:schemeClr val="accent1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6656" y="609600"/>
            <a:ext cx="3383280" cy="914400"/>
          </a:xfrm>
        </p:spPr>
        <p:txBody>
          <a:bodyPr anchor="b">
            <a:noAutofit/>
          </a:bodyPr>
          <a:lstStyle>
            <a:lvl1pPr algn="l">
              <a:defRPr sz="22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Freeform 9"/>
          <p:cNvSpPr/>
          <p:nvPr/>
        </p:nvSpPr>
        <p:spPr>
          <a:xfrm>
            <a:off x="0" y="4973410"/>
            <a:ext cx="7674867" cy="928299"/>
          </a:xfrm>
          <a:custGeom>
            <a:avLst/>
            <a:gdLst>
              <a:gd name="connsiteX0" fmla="*/ 0 w 7548466"/>
              <a:gd name="connsiteY0" fmla="*/ 0 h 933061"/>
              <a:gd name="connsiteX1" fmla="*/ 9331 w 7548466"/>
              <a:gd name="connsiteY1" fmla="*/ 65314 h 933061"/>
              <a:gd name="connsiteX2" fmla="*/ 7221894 w 7548466"/>
              <a:gd name="connsiteY2" fmla="*/ 933061 h 933061"/>
              <a:gd name="connsiteX3" fmla="*/ 7548466 w 7548466"/>
              <a:gd name="connsiteY3" fmla="*/ 914400 h 933061"/>
              <a:gd name="connsiteX4" fmla="*/ 0 w 7548466"/>
              <a:gd name="connsiteY4" fmla="*/ 0 h 933061"/>
              <a:gd name="connsiteX0" fmla="*/ 131163 w 7539135"/>
              <a:gd name="connsiteY0" fmla="*/ 0 h 1042598"/>
              <a:gd name="connsiteX1" fmla="*/ 0 w 7539135"/>
              <a:gd name="connsiteY1" fmla="*/ 174851 h 1042598"/>
              <a:gd name="connsiteX2" fmla="*/ 7212563 w 7539135"/>
              <a:gd name="connsiteY2" fmla="*/ 1042598 h 1042598"/>
              <a:gd name="connsiteX3" fmla="*/ 7539135 w 7539135"/>
              <a:gd name="connsiteY3" fmla="*/ 1023937 h 1042598"/>
              <a:gd name="connsiteX4" fmla="*/ 131163 w 7539135"/>
              <a:gd name="connsiteY4" fmla="*/ 0 h 1042598"/>
              <a:gd name="connsiteX0" fmla="*/ 0 w 7407972"/>
              <a:gd name="connsiteY0" fmla="*/ 0 h 1042598"/>
              <a:gd name="connsiteX1" fmla="*/ 85531 w 7407972"/>
              <a:gd name="connsiteY1" fmla="*/ 134370 h 1042598"/>
              <a:gd name="connsiteX2" fmla="*/ 7081400 w 7407972"/>
              <a:gd name="connsiteY2" fmla="*/ 1042598 h 1042598"/>
              <a:gd name="connsiteX3" fmla="*/ 7407972 w 7407972"/>
              <a:gd name="connsiteY3" fmla="*/ 1023937 h 1042598"/>
              <a:gd name="connsiteX4" fmla="*/ 0 w 7407972"/>
              <a:gd name="connsiteY4" fmla="*/ 0 h 1042598"/>
              <a:gd name="connsiteX0" fmla="*/ 131163 w 7539135"/>
              <a:gd name="connsiteY0" fmla="*/ 0 h 1042598"/>
              <a:gd name="connsiteX1" fmla="*/ 0 w 7539135"/>
              <a:gd name="connsiteY1" fmla="*/ 193902 h 1042598"/>
              <a:gd name="connsiteX2" fmla="*/ 7212563 w 7539135"/>
              <a:gd name="connsiteY2" fmla="*/ 1042598 h 1042598"/>
              <a:gd name="connsiteX3" fmla="*/ 7539135 w 7539135"/>
              <a:gd name="connsiteY3" fmla="*/ 1023937 h 1042598"/>
              <a:gd name="connsiteX4" fmla="*/ 131163 w 7539135"/>
              <a:gd name="connsiteY4" fmla="*/ 0 h 1042598"/>
              <a:gd name="connsiteX0" fmla="*/ 59725 w 7539135"/>
              <a:gd name="connsiteY0" fmla="*/ 0 h 892580"/>
              <a:gd name="connsiteX1" fmla="*/ 0 w 7539135"/>
              <a:gd name="connsiteY1" fmla="*/ 43884 h 892580"/>
              <a:gd name="connsiteX2" fmla="*/ 7212563 w 7539135"/>
              <a:gd name="connsiteY2" fmla="*/ 892580 h 892580"/>
              <a:gd name="connsiteX3" fmla="*/ 7539135 w 7539135"/>
              <a:gd name="connsiteY3" fmla="*/ 873919 h 892580"/>
              <a:gd name="connsiteX4" fmla="*/ 59725 w 7539135"/>
              <a:gd name="connsiteY4" fmla="*/ 0 h 892580"/>
              <a:gd name="connsiteX0" fmla="*/ 194 w 7539135"/>
              <a:gd name="connsiteY0" fmla="*/ 0 h 923536"/>
              <a:gd name="connsiteX1" fmla="*/ 0 w 7539135"/>
              <a:gd name="connsiteY1" fmla="*/ 74840 h 923536"/>
              <a:gd name="connsiteX2" fmla="*/ 7212563 w 7539135"/>
              <a:gd name="connsiteY2" fmla="*/ 923536 h 923536"/>
              <a:gd name="connsiteX3" fmla="*/ 7539135 w 7539135"/>
              <a:gd name="connsiteY3" fmla="*/ 904875 h 923536"/>
              <a:gd name="connsiteX4" fmla="*/ 194 w 7539135"/>
              <a:gd name="connsiteY4" fmla="*/ 0 h 923536"/>
              <a:gd name="connsiteX0" fmla="*/ 194 w 7539135"/>
              <a:gd name="connsiteY0" fmla="*/ 0 h 904875"/>
              <a:gd name="connsiteX1" fmla="*/ 0 w 7539135"/>
              <a:gd name="connsiteY1" fmla="*/ 74840 h 904875"/>
              <a:gd name="connsiteX2" fmla="*/ 7212563 w 7539135"/>
              <a:gd name="connsiteY2" fmla="*/ 883055 h 904875"/>
              <a:gd name="connsiteX3" fmla="*/ 7539135 w 7539135"/>
              <a:gd name="connsiteY3" fmla="*/ 904875 h 904875"/>
              <a:gd name="connsiteX4" fmla="*/ 194 w 7539135"/>
              <a:gd name="connsiteY4" fmla="*/ 0 h 904875"/>
              <a:gd name="connsiteX0" fmla="*/ 194 w 7703442"/>
              <a:gd name="connsiteY0" fmla="*/ 0 h 1016794"/>
              <a:gd name="connsiteX1" fmla="*/ 0 w 7703442"/>
              <a:gd name="connsiteY1" fmla="*/ 74840 h 1016794"/>
              <a:gd name="connsiteX2" fmla="*/ 7212563 w 7703442"/>
              <a:gd name="connsiteY2" fmla="*/ 883055 h 1016794"/>
              <a:gd name="connsiteX3" fmla="*/ 7703442 w 7703442"/>
              <a:gd name="connsiteY3" fmla="*/ 1016794 h 1016794"/>
              <a:gd name="connsiteX4" fmla="*/ 194 w 7703442"/>
              <a:gd name="connsiteY4" fmla="*/ 0 h 1016794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12563 w 7674867"/>
              <a:gd name="connsiteY2" fmla="*/ 883055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930680"/>
              <a:gd name="connsiteX1" fmla="*/ 0 w 7674867"/>
              <a:gd name="connsiteY1" fmla="*/ 74840 h 930680"/>
              <a:gd name="connsiteX2" fmla="*/ 7293526 w 7674867"/>
              <a:gd name="connsiteY2" fmla="*/ 930680 h 930680"/>
              <a:gd name="connsiteX3" fmla="*/ 7674867 w 7674867"/>
              <a:gd name="connsiteY3" fmla="*/ 897731 h 930680"/>
              <a:gd name="connsiteX4" fmla="*/ 194 w 7674867"/>
              <a:gd name="connsiteY4" fmla="*/ 0 h 930680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93526 w 7674867"/>
              <a:gd name="connsiteY2" fmla="*/ 894961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38758 w 7674867"/>
              <a:gd name="connsiteY2" fmla="*/ 894961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98289 w 7674867"/>
              <a:gd name="connsiteY2" fmla="*/ 661599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928299"/>
              <a:gd name="connsiteX1" fmla="*/ 0 w 7674867"/>
              <a:gd name="connsiteY1" fmla="*/ 74840 h 928299"/>
              <a:gd name="connsiteX2" fmla="*/ 7298289 w 7674867"/>
              <a:gd name="connsiteY2" fmla="*/ 928299 h 928299"/>
              <a:gd name="connsiteX3" fmla="*/ 7674867 w 7674867"/>
              <a:gd name="connsiteY3" fmla="*/ 897731 h 928299"/>
              <a:gd name="connsiteX4" fmla="*/ 194 w 7674867"/>
              <a:gd name="connsiteY4" fmla="*/ 0 h 928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74867" h="928299">
                <a:moveTo>
                  <a:pt x="194" y="0"/>
                </a:moveTo>
                <a:cubicBezTo>
                  <a:pt x="129" y="24947"/>
                  <a:pt x="65" y="49893"/>
                  <a:pt x="0" y="74840"/>
                </a:cubicBezTo>
                <a:lnTo>
                  <a:pt x="7298289" y="928299"/>
                </a:lnTo>
                <a:lnTo>
                  <a:pt x="7674867" y="897731"/>
                </a:lnTo>
                <a:lnTo>
                  <a:pt x="19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-2382" y="5696242"/>
            <a:ext cx="9146382" cy="930294"/>
          </a:xfrm>
          <a:custGeom>
            <a:avLst/>
            <a:gdLst>
              <a:gd name="connsiteX0" fmla="*/ 9153331 w 9153331"/>
              <a:gd name="connsiteY0" fmla="*/ 0 h 951723"/>
              <a:gd name="connsiteX1" fmla="*/ 0 w 9153331"/>
              <a:gd name="connsiteY1" fmla="*/ 867747 h 951723"/>
              <a:gd name="connsiteX2" fmla="*/ 0 w 9153331"/>
              <a:gd name="connsiteY2" fmla="*/ 951723 h 951723"/>
              <a:gd name="connsiteX3" fmla="*/ 9153331 w 9153331"/>
              <a:gd name="connsiteY3" fmla="*/ 83976 h 951723"/>
              <a:gd name="connsiteX4" fmla="*/ 9153331 w 9153331"/>
              <a:gd name="connsiteY4" fmla="*/ 0 h 951723"/>
              <a:gd name="connsiteX0" fmla="*/ 9153331 w 9153331"/>
              <a:gd name="connsiteY0" fmla="*/ 0 h 951723"/>
              <a:gd name="connsiteX1" fmla="*/ 107265 w 9153331"/>
              <a:gd name="connsiteY1" fmla="*/ 901085 h 951723"/>
              <a:gd name="connsiteX2" fmla="*/ 0 w 9153331"/>
              <a:gd name="connsiteY2" fmla="*/ 951723 h 951723"/>
              <a:gd name="connsiteX3" fmla="*/ 9153331 w 9153331"/>
              <a:gd name="connsiteY3" fmla="*/ 83976 h 951723"/>
              <a:gd name="connsiteX4" fmla="*/ 9153331 w 9153331"/>
              <a:gd name="connsiteY4" fmla="*/ 0 h 951723"/>
              <a:gd name="connsiteX0" fmla="*/ 9155715 w 9155715"/>
              <a:gd name="connsiteY0" fmla="*/ 0 h 951723"/>
              <a:gd name="connsiteX1" fmla="*/ 0 w 9155715"/>
              <a:gd name="connsiteY1" fmla="*/ 865366 h 951723"/>
              <a:gd name="connsiteX2" fmla="*/ 2384 w 9155715"/>
              <a:gd name="connsiteY2" fmla="*/ 951723 h 951723"/>
              <a:gd name="connsiteX3" fmla="*/ 9155715 w 9155715"/>
              <a:gd name="connsiteY3" fmla="*/ 83976 h 951723"/>
              <a:gd name="connsiteX4" fmla="*/ 9155715 w 9155715"/>
              <a:gd name="connsiteY4" fmla="*/ 0 h 951723"/>
              <a:gd name="connsiteX0" fmla="*/ 9155715 w 9155715"/>
              <a:gd name="connsiteY0" fmla="*/ 0 h 894573"/>
              <a:gd name="connsiteX1" fmla="*/ 0 w 9155715"/>
              <a:gd name="connsiteY1" fmla="*/ 865366 h 894573"/>
              <a:gd name="connsiteX2" fmla="*/ 197847 w 9155715"/>
              <a:gd name="connsiteY2" fmla="*/ 894573 h 894573"/>
              <a:gd name="connsiteX3" fmla="*/ 9155715 w 9155715"/>
              <a:gd name="connsiteY3" fmla="*/ 83976 h 894573"/>
              <a:gd name="connsiteX4" fmla="*/ 9155715 w 9155715"/>
              <a:gd name="connsiteY4" fmla="*/ 0 h 894573"/>
              <a:gd name="connsiteX0" fmla="*/ 9155715 w 9155715"/>
              <a:gd name="connsiteY0" fmla="*/ 0 h 946961"/>
              <a:gd name="connsiteX1" fmla="*/ 0 w 9155715"/>
              <a:gd name="connsiteY1" fmla="*/ 865366 h 946961"/>
              <a:gd name="connsiteX2" fmla="*/ 4768 w 9155715"/>
              <a:gd name="connsiteY2" fmla="*/ 946961 h 946961"/>
              <a:gd name="connsiteX3" fmla="*/ 9155715 w 9155715"/>
              <a:gd name="connsiteY3" fmla="*/ 83976 h 946961"/>
              <a:gd name="connsiteX4" fmla="*/ 9155715 w 9155715"/>
              <a:gd name="connsiteY4" fmla="*/ 0 h 946961"/>
              <a:gd name="connsiteX0" fmla="*/ 9155715 w 9155715"/>
              <a:gd name="connsiteY0" fmla="*/ 0 h 894574"/>
              <a:gd name="connsiteX1" fmla="*/ 0 w 9155715"/>
              <a:gd name="connsiteY1" fmla="*/ 865366 h 894574"/>
              <a:gd name="connsiteX2" fmla="*/ 97732 w 9155715"/>
              <a:gd name="connsiteY2" fmla="*/ 894574 h 894574"/>
              <a:gd name="connsiteX3" fmla="*/ 9155715 w 9155715"/>
              <a:gd name="connsiteY3" fmla="*/ 83976 h 894574"/>
              <a:gd name="connsiteX4" fmla="*/ 9155715 w 9155715"/>
              <a:gd name="connsiteY4" fmla="*/ 0 h 894574"/>
              <a:gd name="connsiteX0" fmla="*/ 9155715 w 9155715"/>
              <a:gd name="connsiteY0" fmla="*/ 0 h 939818"/>
              <a:gd name="connsiteX1" fmla="*/ 0 w 9155715"/>
              <a:gd name="connsiteY1" fmla="*/ 865366 h 939818"/>
              <a:gd name="connsiteX2" fmla="*/ 2384 w 9155715"/>
              <a:gd name="connsiteY2" fmla="*/ 939818 h 939818"/>
              <a:gd name="connsiteX3" fmla="*/ 9155715 w 9155715"/>
              <a:gd name="connsiteY3" fmla="*/ 83976 h 939818"/>
              <a:gd name="connsiteX4" fmla="*/ 9155715 w 9155715"/>
              <a:gd name="connsiteY4" fmla="*/ 0 h 939818"/>
              <a:gd name="connsiteX0" fmla="*/ 9015078 w 9155715"/>
              <a:gd name="connsiteY0" fmla="*/ 0 h 873143"/>
              <a:gd name="connsiteX1" fmla="*/ 0 w 9155715"/>
              <a:gd name="connsiteY1" fmla="*/ 798691 h 873143"/>
              <a:gd name="connsiteX2" fmla="*/ 2384 w 9155715"/>
              <a:gd name="connsiteY2" fmla="*/ 873143 h 873143"/>
              <a:gd name="connsiteX3" fmla="*/ 9155715 w 9155715"/>
              <a:gd name="connsiteY3" fmla="*/ 17301 h 873143"/>
              <a:gd name="connsiteX4" fmla="*/ 9015078 w 9155715"/>
              <a:gd name="connsiteY4" fmla="*/ 0 h 873143"/>
              <a:gd name="connsiteX0" fmla="*/ 9160482 w 9160482"/>
              <a:gd name="connsiteY0" fmla="*/ 0 h 930293"/>
              <a:gd name="connsiteX1" fmla="*/ 0 w 9160482"/>
              <a:gd name="connsiteY1" fmla="*/ 855841 h 930293"/>
              <a:gd name="connsiteX2" fmla="*/ 2384 w 9160482"/>
              <a:gd name="connsiteY2" fmla="*/ 930293 h 930293"/>
              <a:gd name="connsiteX3" fmla="*/ 9155715 w 9160482"/>
              <a:gd name="connsiteY3" fmla="*/ 74451 h 930293"/>
              <a:gd name="connsiteX4" fmla="*/ 9160482 w 9160482"/>
              <a:gd name="connsiteY4" fmla="*/ 0 h 930293"/>
              <a:gd name="connsiteX0" fmla="*/ 9072286 w 9155715"/>
              <a:gd name="connsiteY0" fmla="*/ 0 h 885050"/>
              <a:gd name="connsiteX1" fmla="*/ 0 w 9155715"/>
              <a:gd name="connsiteY1" fmla="*/ 810598 h 885050"/>
              <a:gd name="connsiteX2" fmla="*/ 2384 w 9155715"/>
              <a:gd name="connsiteY2" fmla="*/ 885050 h 885050"/>
              <a:gd name="connsiteX3" fmla="*/ 9155715 w 9155715"/>
              <a:gd name="connsiteY3" fmla="*/ 29208 h 885050"/>
              <a:gd name="connsiteX4" fmla="*/ 9072286 w 9155715"/>
              <a:gd name="connsiteY4" fmla="*/ 0 h 885050"/>
              <a:gd name="connsiteX0" fmla="*/ 9155715 w 9155715"/>
              <a:gd name="connsiteY0" fmla="*/ 0 h 930294"/>
              <a:gd name="connsiteX1" fmla="*/ 0 w 9155715"/>
              <a:gd name="connsiteY1" fmla="*/ 855842 h 930294"/>
              <a:gd name="connsiteX2" fmla="*/ 2384 w 9155715"/>
              <a:gd name="connsiteY2" fmla="*/ 930294 h 930294"/>
              <a:gd name="connsiteX3" fmla="*/ 9155715 w 9155715"/>
              <a:gd name="connsiteY3" fmla="*/ 74452 h 930294"/>
              <a:gd name="connsiteX4" fmla="*/ 9155715 w 9155715"/>
              <a:gd name="connsiteY4" fmla="*/ 0 h 930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5715" h="930294">
                <a:moveTo>
                  <a:pt x="9155715" y="0"/>
                </a:moveTo>
                <a:lnTo>
                  <a:pt x="0" y="855842"/>
                </a:lnTo>
                <a:cubicBezTo>
                  <a:pt x="795" y="884628"/>
                  <a:pt x="1589" y="901508"/>
                  <a:pt x="2384" y="930294"/>
                </a:cubicBezTo>
                <a:lnTo>
                  <a:pt x="9155715" y="74452"/>
                </a:lnTo>
                <a:lnTo>
                  <a:pt x="915571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A2E49-18A1-40BC-BA5D-5A2EC8FDDF15}" type="datetime4">
              <a:rPr lang="en-US" smtClean="0"/>
              <a:pPr/>
              <a:t>May 9, 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2EBF8-7CF5-44B7-B2BF-E22DE4D0703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3"/>
          </p:nvPr>
        </p:nvSpPr>
        <p:spPr>
          <a:xfrm>
            <a:off x="4572000" y="609600"/>
            <a:ext cx="3886200" cy="4191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676274" y="1527048"/>
            <a:ext cx="3383280" cy="329184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/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1807389" y="6148043"/>
            <a:ext cx="7338991" cy="711996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176512 h 433687"/>
              <a:gd name="connsiteX1" fmla="*/ 8782802 w 9144000"/>
              <a:gd name="connsiteY1" fmla="*/ 0 h 433687"/>
              <a:gd name="connsiteX2" fmla="*/ 9144000 w 9144000"/>
              <a:gd name="connsiteY2" fmla="*/ 433687 h 433687"/>
              <a:gd name="connsiteX3" fmla="*/ 9134495 w 9144000"/>
              <a:gd name="connsiteY3" fmla="*/ 424652 h 433687"/>
              <a:gd name="connsiteX4" fmla="*/ 0 w 9144000"/>
              <a:gd name="connsiteY4" fmla="*/ 424162 h 433687"/>
              <a:gd name="connsiteX5" fmla="*/ 20 w 9144000"/>
              <a:gd name="connsiteY5" fmla="*/ 176512 h 433687"/>
              <a:gd name="connsiteX0" fmla="*/ 20 w 9144000"/>
              <a:gd name="connsiteY0" fmla="*/ 411426 h 668601"/>
              <a:gd name="connsiteX1" fmla="*/ 9124989 w 9144000"/>
              <a:gd name="connsiteY1" fmla="*/ 0 h 668601"/>
              <a:gd name="connsiteX2" fmla="*/ 9144000 w 9144000"/>
              <a:gd name="connsiteY2" fmla="*/ 668601 h 668601"/>
              <a:gd name="connsiteX3" fmla="*/ 9134495 w 9144000"/>
              <a:gd name="connsiteY3" fmla="*/ 659566 h 668601"/>
              <a:gd name="connsiteX4" fmla="*/ 0 w 9144000"/>
              <a:gd name="connsiteY4" fmla="*/ 659076 h 668601"/>
              <a:gd name="connsiteX5" fmla="*/ 20 w 9144000"/>
              <a:gd name="connsiteY5" fmla="*/ 411426 h 668601"/>
              <a:gd name="connsiteX0" fmla="*/ 20 w 9144000"/>
              <a:gd name="connsiteY0" fmla="*/ 998711 h 1081261"/>
              <a:gd name="connsiteX1" fmla="*/ 9124989 w 9144000"/>
              <a:gd name="connsiteY1" fmla="*/ 0 h 1081261"/>
              <a:gd name="connsiteX2" fmla="*/ 9144000 w 9144000"/>
              <a:gd name="connsiteY2" fmla="*/ 668601 h 1081261"/>
              <a:gd name="connsiteX3" fmla="*/ 9134495 w 9144000"/>
              <a:gd name="connsiteY3" fmla="*/ 659566 h 1081261"/>
              <a:gd name="connsiteX4" fmla="*/ 0 w 9144000"/>
              <a:gd name="connsiteY4" fmla="*/ 659076 h 1081261"/>
              <a:gd name="connsiteX5" fmla="*/ 20 w 9144000"/>
              <a:gd name="connsiteY5" fmla="*/ 998711 h 1081261"/>
              <a:gd name="connsiteX0" fmla="*/ 2243247 w 9144000"/>
              <a:gd name="connsiteY0" fmla="*/ 619235 h 701785"/>
              <a:gd name="connsiteX1" fmla="*/ 9124989 w 9144000"/>
              <a:gd name="connsiteY1" fmla="*/ 0 h 701785"/>
              <a:gd name="connsiteX2" fmla="*/ 9144000 w 9144000"/>
              <a:gd name="connsiteY2" fmla="*/ 668601 h 701785"/>
              <a:gd name="connsiteX3" fmla="*/ 9134495 w 9144000"/>
              <a:gd name="connsiteY3" fmla="*/ 659566 h 701785"/>
              <a:gd name="connsiteX4" fmla="*/ 0 w 9144000"/>
              <a:gd name="connsiteY4" fmla="*/ 659076 h 701785"/>
              <a:gd name="connsiteX5" fmla="*/ 2243247 w 9144000"/>
              <a:gd name="connsiteY5" fmla="*/ 619235 h 701785"/>
              <a:gd name="connsiteX0" fmla="*/ 7 w 6900760"/>
              <a:gd name="connsiteY0" fmla="*/ 619235 h 1354783"/>
              <a:gd name="connsiteX1" fmla="*/ 6881749 w 6900760"/>
              <a:gd name="connsiteY1" fmla="*/ 0 h 1354783"/>
              <a:gd name="connsiteX2" fmla="*/ 6900760 w 6900760"/>
              <a:gd name="connsiteY2" fmla="*/ 668601 h 1354783"/>
              <a:gd name="connsiteX3" fmla="*/ 6891255 w 6900760"/>
              <a:gd name="connsiteY3" fmla="*/ 659566 h 1354783"/>
              <a:gd name="connsiteX4" fmla="*/ 684361 w 6900760"/>
              <a:gd name="connsiteY4" fmla="*/ 1354783 h 1354783"/>
              <a:gd name="connsiteX5" fmla="*/ 7 w 6900760"/>
              <a:gd name="connsiteY5" fmla="*/ 619235 h 1354783"/>
              <a:gd name="connsiteX0" fmla="*/ 0 w 6900753"/>
              <a:gd name="connsiteY0" fmla="*/ 619235 h 668601"/>
              <a:gd name="connsiteX1" fmla="*/ 6881742 w 6900753"/>
              <a:gd name="connsiteY1" fmla="*/ 0 h 668601"/>
              <a:gd name="connsiteX2" fmla="*/ 6900753 w 6900753"/>
              <a:gd name="connsiteY2" fmla="*/ 668601 h 668601"/>
              <a:gd name="connsiteX3" fmla="*/ 6891248 w 6900753"/>
              <a:gd name="connsiteY3" fmla="*/ 659566 h 668601"/>
              <a:gd name="connsiteX4" fmla="*/ 0 w 6900753"/>
              <a:gd name="connsiteY4" fmla="*/ 619235 h 668601"/>
              <a:gd name="connsiteX0" fmla="*/ 0 w 6263905"/>
              <a:gd name="connsiteY0" fmla="*/ 1197485 h 1197485"/>
              <a:gd name="connsiteX1" fmla="*/ 6244894 w 6263905"/>
              <a:gd name="connsiteY1" fmla="*/ 0 h 1197485"/>
              <a:gd name="connsiteX2" fmla="*/ 6263905 w 6263905"/>
              <a:gd name="connsiteY2" fmla="*/ 668601 h 1197485"/>
              <a:gd name="connsiteX3" fmla="*/ 6254400 w 6263905"/>
              <a:gd name="connsiteY3" fmla="*/ 659566 h 1197485"/>
              <a:gd name="connsiteX4" fmla="*/ 0 w 6263905"/>
              <a:gd name="connsiteY4" fmla="*/ 1197485 h 1197485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7309477 w 7318982"/>
              <a:gd name="connsiteY3" fmla="*/ 659566 h 673446"/>
              <a:gd name="connsiteX4" fmla="*/ 0 w 7318982"/>
              <a:gd name="connsiteY4" fmla="*/ 673446 h 673446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0 w 7318982"/>
              <a:gd name="connsiteY3" fmla="*/ 673446 h 673446"/>
              <a:gd name="connsiteX0" fmla="*/ 0 w 7318982"/>
              <a:gd name="connsiteY0" fmla="*/ 526624 h 526624"/>
              <a:gd name="connsiteX1" fmla="*/ 7166898 w 7318982"/>
              <a:gd name="connsiteY1" fmla="*/ 0 h 526624"/>
              <a:gd name="connsiteX2" fmla="*/ 7318982 w 7318982"/>
              <a:gd name="connsiteY2" fmla="*/ 521779 h 526624"/>
              <a:gd name="connsiteX3" fmla="*/ 0 w 7318982"/>
              <a:gd name="connsiteY3" fmla="*/ 526624 h 526624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318982 w 7323733"/>
              <a:gd name="connsiteY2" fmla="*/ 668600 h 673445"/>
              <a:gd name="connsiteX3" fmla="*/ 0 w 7323733"/>
              <a:gd name="connsiteY3" fmla="*/ 673445 h 673445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145512 w 7323733"/>
              <a:gd name="connsiteY2" fmla="*/ 352371 h 673445"/>
              <a:gd name="connsiteX3" fmla="*/ 0 w 7323733"/>
              <a:gd name="connsiteY3" fmla="*/ 673445 h 673445"/>
              <a:gd name="connsiteX0" fmla="*/ 0 w 7323733"/>
              <a:gd name="connsiteY0" fmla="*/ 673445 h 675378"/>
              <a:gd name="connsiteX1" fmla="*/ 7323733 w 7323733"/>
              <a:gd name="connsiteY1" fmla="*/ 0 h 675378"/>
              <a:gd name="connsiteX2" fmla="*/ 7318982 w 7323733"/>
              <a:gd name="connsiteY2" fmla="*/ 675378 h 675378"/>
              <a:gd name="connsiteX3" fmla="*/ 0 w 7323733"/>
              <a:gd name="connsiteY3" fmla="*/ 673445 h 675378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202544 w 7323733"/>
              <a:gd name="connsiteY2" fmla="*/ 490158 h 673445"/>
              <a:gd name="connsiteX3" fmla="*/ 0 w 7323733"/>
              <a:gd name="connsiteY3" fmla="*/ 673445 h 673445"/>
              <a:gd name="connsiteX0" fmla="*/ 0 w 7323733"/>
              <a:gd name="connsiteY0" fmla="*/ 673445 h 675379"/>
              <a:gd name="connsiteX1" fmla="*/ 7323733 w 7323733"/>
              <a:gd name="connsiteY1" fmla="*/ 0 h 675379"/>
              <a:gd name="connsiteX2" fmla="*/ 7321359 w 7323733"/>
              <a:gd name="connsiteY2" fmla="*/ 675379 h 675379"/>
              <a:gd name="connsiteX3" fmla="*/ 0 w 7323733"/>
              <a:gd name="connsiteY3" fmla="*/ 673445 h 67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23733" h="675379">
                <a:moveTo>
                  <a:pt x="0" y="673445"/>
                </a:moveTo>
                <a:lnTo>
                  <a:pt x="7323733" y="0"/>
                </a:lnTo>
                <a:cubicBezTo>
                  <a:pt x="7322149" y="222867"/>
                  <a:pt x="7322943" y="452512"/>
                  <a:pt x="7321359" y="675379"/>
                </a:cubicBezTo>
                <a:lnTo>
                  <a:pt x="0" y="673445"/>
                </a:lnTo>
                <a:close/>
              </a:path>
            </a:pathLst>
          </a:custGeom>
          <a:gradFill>
            <a:gsLst>
              <a:gs pos="28000">
                <a:schemeClr val="accent1"/>
              </a:gs>
              <a:gs pos="40000">
                <a:schemeClr val="accent1">
                  <a:lumMod val="40000"/>
                  <a:lumOff val="60000"/>
                </a:schemeClr>
              </a:gs>
              <a:gs pos="48000">
                <a:schemeClr val="accent1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0" y="5457825"/>
            <a:ext cx="7239000" cy="1400175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1823096 w 7415827"/>
              <a:gd name="connsiteY2" fmla="*/ 1571625 h 1571625"/>
              <a:gd name="connsiteX3" fmla="*/ 0 w 7415827"/>
              <a:gd name="connsiteY3" fmla="*/ 1571625 h 1571625"/>
              <a:gd name="connsiteX4" fmla="*/ 0 w 7415827"/>
              <a:gd name="connsiteY4" fmla="*/ 0 h 1571625"/>
              <a:gd name="connsiteX0" fmla="*/ 0 w 7216426"/>
              <a:gd name="connsiteY0" fmla="*/ 0 h 1571625"/>
              <a:gd name="connsiteX1" fmla="*/ 7216426 w 7216426"/>
              <a:gd name="connsiteY1" fmla="*/ 1038225 h 1571625"/>
              <a:gd name="connsiteX2" fmla="*/ 1823096 w 7216426"/>
              <a:gd name="connsiteY2" fmla="*/ 1571625 h 1571625"/>
              <a:gd name="connsiteX3" fmla="*/ 0 w 7216426"/>
              <a:gd name="connsiteY3" fmla="*/ 1571625 h 1571625"/>
              <a:gd name="connsiteX4" fmla="*/ 0 w 7216426"/>
              <a:gd name="connsiteY4" fmla="*/ 0 h 1571625"/>
              <a:gd name="connsiteX0" fmla="*/ 0 w 7216426"/>
              <a:gd name="connsiteY0" fmla="*/ 0 h 914400"/>
              <a:gd name="connsiteX1" fmla="*/ 7216426 w 7216426"/>
              <a:gd name="connsiteY1" fmla="*/ 381000 h 914400"/>
              <a:gd name="connsiteX2" fmla="*/ 1823096 w 7216426"/>
              <a:gd name="connsiteY2" fmla="*/ 914400 h 914400"/>
              <a:gd name="connsiteX3" fmla="*/ 0 w 7216426"/>
              <a:gd name="connsiteY3" fmla="*/ 914400 h 914400"/>
              <a:gd name="connsiteX4" fmla="*/ 0 w 7216426"/>
              <a:gd name="connsiteY4" fmla="*/ 0 h 914400"/>
              <a:gd name="connsiteX0" fmla="*/ 0 w 7216426"/>
              <a:gd name="connsiteY0" fmla="*/ 0 h 1400175"/>
              <a:gd name="connsiteX1" fmla="*/ 7216426 w 7216426"/>
              <a:gd name="connsiteY1" fmla="*/ 866775 h 1400175"/>
              <a:gd name="connsiteX2" fmla="*/ 1823096 w 7216426"/>
              <a:gd name="connsiteY2" fmla="*/ 1400175 h 1400175"/>
              <a:gd name="connsiteX3" fmla="*/ 0 w 7216426"/>
              <a:gd name="connsiteY3" fmla="*/ 1400175 h 1400175"/>
              <a:gd name="connsiteX4" fmla="*/ 0 w 7216426"/>
              <a:gd name="connsiteY4" fmla="*/ 0 h 140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16426" h="1400175">
                <a:moveTo>
                  <a:pt x="0" y="0"/>
                </a:moveTo>
                <a:lnTo>
                  <a:pt x="7216426" y="866775"/>
                </a:lnTo>
                <a:lnTo>
                  <a:pt x="1823096" y="1400175"/>
                </a:lnTo>
                <a:lnTo>
                  <a:pt x="0" y="140017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/>
              </a:gs>
              <a:gs pos="52000">
                <a:schemeClr val="accent3">
                  <a:lumMod val="40000"/>
                  <a:lumOff val="60000"/>
                </a:schemeClr>
              </a:gs>
              <a:gs pos="66000">
                <a:schemeClr val="accent3"/>
              </a:gs>
            </a:gsLst>
            <a:lin ang="166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0" y="609600"/>
            <a:ext cx="3886200" cy="4190999"/>
          </a:xfrm>
          <a:ln w="79375">
            <a:solidFill>
              <a:schemeClr val="tx1"/>
            </a:solidFill>
            <a:miter lim="800000"/>
          </a:ln>
          <a:effectLst>
            <a:outerShdw blurRad="50800" dist="38100" dir="5400000" algn="ctr" rotWithShape="0">
              <a:srgbClr val="000000">
                <a:alpha val="42000"/>
              </a:srgbClr>
            </a:outerShdw>
          </a:effectLst>
        </p:spPr>
        <p:txBody>
          <a:bodyPr>
            <a:normAutofit/>
          </a:bodyPr>
          <a:lstStyle>
            <a:lvl1pPr marL="0" indent="0" algn="ctr">
              <a:buNone/>
              <a:defRPr sz="25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10" name="Freeform 9"/>
          <p:cNvSpPr/>
          <p:nvPr/>
        </p:nvSpPr>
        <p:spPr>
          <a:xfrm>
            <a:off x="-196" y="5412337"/>
            <a:ext cx="7605568" cy="927910"/>
          </a:xfrm>
          <a:custGeom>
            <a:avLst/>
            <a:gdLst>
              <a:gd name="connsiteX0" fmla="*/ 0 w 7436498"/>
              <a:gd name="connsiteY0" fmla="*/ 0 h 951723"/>
              <a:gd name="connsiteX1" fmla="*/ 0 w 7436498"/>
              <a:gd name="connsiteY1" fmla="*/ 139959 h 951723"/>
              <a:gd name="connsiteX2" fmla="*/ 7053942 w 7436498"/>
              <a:gd name="connsiteY2" fmla="*/ 951723 h 951723"/>
              <a:gd name="connsiteX3" fmla="*/ 7436498 w 7436498"/>
              <a:gd name="connsiteY3" fmla="*/ 914400 h 951723"/>
              <a:gd name="connsiteX4" fmla="*/ 0 w 7436498"/>
              <a:gd name="connsiteY4" fmla="*/ 0 h 951723"/>
              <a:gd name="connsiteX0" fmla="*/ 190500 w 7436498"/>
              <a:gd name="connsiteY0" fmla="*/ 0 h 1004110"/>
              <a:gd name="connsiteX1" fmla="*/ 0 w 7436498"/>
              <a:gd name="connsiteY1" fmla="*/ 192346 h 1004110"/>
              <a:gd name="connsiteX2" fmla="*/ 7053942 w 7436498"/>
              <a:gd name="connsiteY2" fmla="*/ 1004110 h 1004110"/>
              <a:gd name="connsiteX3" fmla="*/ 7436498 w 7436498"/>
              <a:gd name="connsiteY3" fmla="*/ 966787 h 1004110"/>
              <a:gd name="connsiteX4" fmla="*/ 190500 w 7436498"/>
              <a:gd name="connsiteY4" fmla="*/ 0 h 1004110"/>
              <a:gd name="connsiteX0" fmla="*/ 0 w 7448404"/>
              <a:gd name="connsiteY0" fmla="*/ 0 h 923148"/>
              <a:gd name="connsiteX1" fmla="*/ 11906 w 7448404"/>
              <a:gd name="connsiteY1" fmla="*/ 111384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164306 w 7448404"/>
              <a:gd name="connsiteY1" fmla="*/ 685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302418 w 7448404"/>
              <a:gd name="connsiteY1" fmla="*/ 2971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1 w 7448405"/>
              <a:gd name="connsiteY0" fmla="*/ 0 h 923148"/>
              <a:gd name="connsiteX1" fmla="*/ 0 w 7448405"/>
              <a:gd name="connsiteY1" fmla="*/ 75665 h 923148"/>
              <a:gd name="connsiteX2" fmla="*/ 7065849 w 7448405"/>
              <a:gd name="connsiteY2" fmla="*/ 923148 h 923148"/>
              <a:gd name="connsiteX3" fmla="*/ 7448405 w 7448405"/>
              <a:gd name="connsiteY3" fmla="*/ 885825 h 923148"/>
              <a:gd name="connsiteX4" fmla="*/ 1 w 7448405"/>
              <a:gd name="connsiteY4" fmla="*/ 0 h 923148"/>
              <a:gd name="connsiteX0" fmla="*/ 1 w 7400780"/>
              <a:gd name="connsiteY0" fmla="*/ 0 h 928688"/>
              <a:gd name="connsiteX1" fmla="*/ 0 w 7400780"/>
              <a:gd name="connsiteY1" fmla="*/ 75665 h 928688"/>
              <a:gd name="connsiteX2" fmla="*/ 7065849 w 7400780"/>
              <a:gd name="connsiteY2" fmla="*/ 923148 h 928688"/>
              <a:gd name="connsiteX3" fmla="*/ 7400780 w 7400780"/>
              <a:gd name="connsiteY3" fmla="*/ 928688 h 928688"/>
              <a:gd name="connsiteX4" fmla="*/ 1 w 7400780"/>
              <a:gd name="connsiteY4" fmla="*/ 0 h 928688"/>
              <a:gd name="connsiteX0" fmla="*/ 1 w 7605568"/>
              <a:gd name="connsiteY0" fmla="*/ 0 h 923148"/>
              <a:gd name="connsiteX1" fmla="*/ 0 w 7605568"/>
              <a:gd name="connsiteY1" fmla="*/ 75665 h 923148"/>
              <a:gd name="connsiteX2" fmla="*/ 7065849 w 7605568"/>
              <a:gd name="connsiteY2" fmla="*/ 923148 h 923148"/>
              <a:gd name="connsiteX3" fmla="*/ 7605568 w 7605568"/>
              <a:gd name="connsiteY3" fmla="*/ 897732 h 923148"/>
              <a:gd name="connsiteX4" fmla="*/ 1 w 7605568"/>
              <a:gd name="connsiteY4" fmla="*/ 0 h 923148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7065849 w 7605568"/>
              <a:gd name="connsiteY2" fmla="*/ 863617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7605568"/>
              <a:gd name="connsiteY0" fmla="*/ 0 h 927910"/>
              <a:gd name="connsiteX1" fmla="*/ 0 w 7605568"/>
              <a:gd name="connsiteY1" fmla="*/ 75665 h 927910"/>
              <a:gd name="connsiteX2" fmla="*/ 7225392 w 7605568"/>
              <a:gd name="connsiteY2" fmla="*/ 927910 h 927910"/>
              <a:gd name="connsiteX3" fmla="*/ 7605568 w 7605568"/>
              <a:gd name="connsiteY3" fmla="*/ 897732 h 927910"/>
              <a:gd name="connsiteX4" fmla="*/ 1 w 7605568"/>
              <a:gd name="connsiteY4" fmla="*/ 0 h 927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05568" h="927910">
                <a:moveTo>
                  <a:pt x="1" y="0"/>
                </a:moveTo>
                <a:cubicBezTo>
                  <a:pt x="1" y="25222"/>
                  <a:pt x="0" y="50443"/>
                  <a:pt x="0" y="75665"/>
                </a:cubicBezTo>
                <a:lnTo>
                  <a:pt x="7225392" y="927910"/>
                </a:lnTo>
                <a:lnTo>
                  <a:pt x="7605568" y="897732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1680725" y="6116507"/>
            <a:ext cx="7465656" cy="741493"/>
          </a:xfrm>
          <a:custGeom>
            <a:avLst/>
            <a:gdLst>
              <a:gd name="connsiteX0" fmla="*/ 7408506 w 7408506"/>
              <a:gd name="connsiteY0" fmla="*/ 0 h 755780"/>
              <a:gd name="connsiteX1" fmla="*/ 0 w 7408506"/>
              <a:gd name="connsiteY1" fmla="*/ 755780 h 755780"/>
              <a:gd name="connsiteX2" fmla="*/ 662473 w 7408506"/>
              <a:gd name="connsiteY2" fmla="*/ 755780 h 755780"/>
              <a:gd name="connsiteX3" fmla="*/ 7408506 w 7408506"/>
              <a:gd name="connsiteY3" fmla="*/ 74645 h 755780"/>
              <a:gd name="connsiteX4" fmla="*/ 7408506 w 7408506"/>
              <a:gd name="connsiteY4" fmla="*/ 0 h 755780"/>
              <a:gd name="connsiteX0" fmla="*/ 6958449 w 6958449"/>
              <a:gd name="connsiteY0" fmla="*/ 0 h 755780"/>
              <a:gd name="connsiteX1" fmla="*/ 0 w 6958449"/>
              <a:gd name="connsiteY1" fmla="*/ 712918 h 755780"/>
              <a:gd name="connsiteX2" fmla="*/ 212416 w 6958449"/>
              <a:gd name="connsiteY2" fmla="*/ 755780 h 755780"/>
              <a:gd name="connsiteX3" fmla="*/ 6958449 w 6958449"/>
              <a:gd name="connsiteY3" fmla="*/ 74645 h 755780"/>
              <a:gd name="connsiteX4" fmla="*/ 6958449 w 6958449"/>
              <a:gd name="connsiteY4" fmla="*/ 0 h 755780"/>
              <a:gd name="connsiteX0" fmla="*/ 6958449 w 6958449"/>
              <a:gd name="connsiteY0" fmla="*/ 0 h 712918"/>
              <a:gd name="connsiteX1" fmla="*/ 0 w 6958449"/>
              <a:gd name="connsiteY1" fmla="*/ 712918 h 712918"/>
              <a:gd name="connsiteX2" fmla="*/ 302903 w 6958449"/>
              <a:gd name="connsiteY2" fmla="*/ 705774 h 712918"/>
              <a:gd name="connsiteX3" fmla="*/ 6958449 w 6958449"/>
              <a:gd name="connsiteY3" fmla="*/ 74645 h 712918"/>
              <a:gd name="connsiteX4" fmla="*/ 6958449 w 6958449"/>
              <a:gd name="connsiteY4" fmla="*/ 0 h 712918"/>
              <a:gd name="connsiteX0" fmla="*/ 6958449 w 6958449"/>
              <a:gd name="connsiteY0" fmla="*/ 0 h 741492"/>
              <a:gd name="connsiteX1" fmla="*/ 0 w 6958449"/>
              <a:gd name="connsiteY1" fmla="*/ 712918 h 741492"/>
              <a:gd name="connsiteX2" fmla="*/ 248134 w 6958449"/>
              <a:gd name="connsiteY2" fmla="*/ 741492 h 741492"/>
              <a:gd name="connsiteX3" fmla="*/ 6958449 w 6958449"/>
              <a:gd name="connsiteY3" fmla="*/ 74645 h 741492"/>
              <a:gd name="connsiteX4" fmla="*/ 6958449 w 6958449"/>
              <a:gd name="connsiteY4" fmla="*/ 0 h 741492"/>
              <a:gd name="connsiteX0" fmla="*/ 7465656 w 7465656"/>
              <a:gd name="connsiteY0" fmla="*/ 0 h 741493"/>
              <a:gd name="connsiteX1" fmla="*/ 0 w 7465656"/>
              <a:gd name="connsiteY1" fmla="*/ 741493 h 741493"/>
              <a:gd name="connsiteX2" fmla="*/ 755341 w 7465656"/>
              <a:gd name="connsiteY2" fmla="*/ 741492 h 741493"/>
              <a:gd name="connsiteX3" fmla="*/ 7465656 w 7465656"/>
              <a:gd name="connsiteY3" fmla="*/ 74645 h 741493"/>
              <a:gd name="connsiteX4" fmla="*/ 7465656 w 7465656"/>
              <a:gd name="connsiteY4" fmla="*/ 0 h 741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65656" h="741493">
                <a:moveTo>
                  <a:pt x="7465656" y="0"/>
                </a:moveTo>
                <a:lnTo>
                  <a:pt x="0" y="741493"/>
                </a:lnTo>
                <a:lnTo>
                  <a:pt x="755341" y="741492"/>
                </a:lnTo>
                <a:lnTo>
                  <a:pt x="7465656" y="74645"/>
                </a:lnTo>
                <a:lnTo>
                  <a:pt x="746565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983DA4-3B24-449B-95CA-514EB7E30A99}" type="datetime4">
              <a:rPr lang="en-US" smtClean="0"/>
              <a:pPr/>
              <a:t>May 9, 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2EBF8-7CF5-44B7-B2BF-E22DE4D0703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76656" y="609600"/>
            <a:ext cx="3383280" cy="914400"/>
          </a:xfrm>
        </p:spPr>
        <p:txBody>
          <a:bodyPr anchor="b">
            <a:noAutofit/>
          </a:bodyPr>
          <a:lstStyle>
            <a:lvl1pPr algn="l">
              <a:defRPr sz="22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/>
          </p:nvPr>
        </p:nvSpPr>
        <p:spPr>
          <a:xfrm>
            <a:off x="676656" y="1524000"/>
            <a:ext cx="3381375" cy="329565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/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wm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13">
              <a:alphaModFix amt="15000"/>
            </a:blip>
            <a:srcRect/>
            <a:tile tx="0" ty="0" sx="76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274638"/>
            <a:ext cx="7772400" cy="1143000"/>
          </a:xfrm>
          <a:prstGeom prst="rect">
            <a:avLst/>
          </a:prstGeom>
        </p:spPr>
        <p:txBody>
          <a:bodyPr vert="horz" lIns="0" tIns="45720" rIns="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600200"/>
            <a:ext cx="7772400" cy="4525963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00800" y="6416675"/>
            <a:ext cx="1981200" cy="365125"/>
          </a:xfrm>
          <a:prstGeom prst="rect">
            <a:avLst/>
          </a:prstGeom>
        </p:spPr>
        <p:txBody>
          <a:bodyPr vert="horz" lIns="0" tIns="45720" rIns="0" bIns="0" rtlCol="0" anchor="b" anchorCtr="0"/>
          <a:lstStyle>
            <a:lvl1pPr algn="r">
              <a:defRPr lang="en-US" sz="900" kern="1200" cap="all" spc="110" baseline="0" smtClean="0">
                <a:solidFill>
                  <a:srgbClr val="4D4D4D"/>
                </a:solidFill>
                <a:latin typeface="+mn-lt"/>
                <a:ea typeface="+mn-ea"/>
                <a:cs typeface="+mn-cs"/>
              </a:defRPr>
            </a:lvl1pPr>
          </a:lstStyle>
          <a:p>
            <a:fld id="{942120D2-3948-4F8F-BE5D-E7E7D97880B2}" type="datetime4">
              <a:rPr lang="en-US" smtClean="0"/>
              <a:pPr/>
              <a:t>May 9, 2016</a:t>
            </a:fld>
            <a:endParaRPr lang="en-US" dirty="0" err="1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8600" y="6416675"/>
            <a:ext cx="2895600" cy="365125"/>
          </a:xfrm>
          <a:prstGeom prst="rect">
            <a:avLst/>
          </a:prstGeom>
        </p:spPr>
        <p:txBody>
          <a:bodyPr vert="horz" lIns="0" tIns="45720" rIns="0" bIns="0" rtlCol="0" anchor="b" anchorCtr="0"/>
          <a:lstStyle>
            <a:lvl1pPr algn="l">
              <a:defRPr sz="900" cap="all" spc="110" baseline="0">
                <a:solidFill>
                  <a:srgbClr val="4D4D4D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58200" y="6416675"/>
            <a:ext cx="457200" cy="365125"/>
          </a:xfrm>
          <a:prstGeom prst="rect">
            <a:avLst/>
          </a:prstGeom>
        </p:spPr>
        <p:txBody>
          <a:bodyPr vert="horz" lIns="0" tIns="45720" rIns="0" bIns="0" rtlCol="0" anchor="b" anchorCtr="0"/>
          <a:lstStyle>
            <a:lvl1pPr algn="r">
              <a:defRPr sz="1100" b="1" baseline="0">
                <a:solidFill>
                  <a:srgbClr val="4D4D4D"/>
                </a:solidFill>
              </a:defRPr>
            </a:lvl1pPr>
          </a:lstStyle>
          <a:p>
            <a:fld id="{1D72EBF8-7CF5-44B7-B2BF-E22DE4D0703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gif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microsoft.com/office/2007/relationships/hdphoto" Target="../media/hdphoto1.wdp"/><Relationship Id="rId11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4" Type="http://schemas.openxmlformats.org/officeDocument/2006/relationships/diagramQuickStyle" Target="../diagrams/quickStyle2.xml"/><Relationship Id="rId5" Type="http://schemas.openxmlformats.org/officeDocument/2006/relationships/diagramColors" Target="../diagrams/colors2.xml"/><Relationship Id="rId6" Type="http://schemas.microsoft.com/office/2007/relationships/diagramDrawing" Target="../diagrams/drawing2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gif"/><Relationship Id="rId3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gif"/><Relationship Id="rId3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4" Type="http://schemas.openxmlformats.org/officeDocument/2006/relationships/image" Target="../media/image28.png"/><Relationship Id="rId5" Type="http://schemas.microsoft.com/office/2007/relationships/hdphoto" Target="../media/hdphoto3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mailto:amanda.terborg@noaa.gov" TargetMode="External"/><Relationship Id="rId4" Type="http://schemas.openxmlformats.org/officeDocument/2006/relationships/hyperlink" Target="mailto:michael.folmer@noaa.gov" TargetMode="External"/><Relationship Id="rId5" Type="http://schemas.openxmlformats.org/officeDocument/2006/relationships/hyperlink" Target="mailto:bill.line@noaa.gov" TargetMode="External"/><Relationship Id="rId6" Type="http://schemas.openxmlformats.org/officeDocument/2006/relationships/hyperlink" Target="mailto:Andrea.schumacher@noaa.gov" TargetMode="External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9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jpg"/><Relationship Id="rId6" Type="http://schemas.openxmlformats.org/officeDocument/2006/relationships/image" Target="../media/image15.jp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8" Type="http://schemas.openxmlformats.org/officeDocument/2006/relationships/image" Target="../media/image11.png"/><Relationship Id="rId9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9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WC_bldg_airplane_SP.jpg"/>
          <p:cNvPicPr>
            <a:picLocks noChangeAspect="1"/>
          </p:cNvPicPr>
          <p:nvPr/>
        </p:nvPicPr>
        <p:blipFill>
          <a:blip r:embed="rId2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889" y="2444076"/>
            <a:ext cx="3295014" cy="2416104"/>
          </a:xfrm>
          <a:prstGeom prst="rect">
            <a:avLst/>
          </a:prstGeom>
          <a:effectLst>
            <a:softEdge rad="508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alphaModFix amt="80000"/>
          </a:blip>
          <a:stretch>
            <a:fillRect/>
          </a:stretch>
        </p:blipFill>
        <p:spPr>
          <a:xfrm>
            <a:off x="3409597" y="1772913"/>
            <a:ext cx="4531395" cy="2126712"/>
          </a:xfrm>
          <a:prstGeom prst="rect">
            <a:avLst/>
          </a:prstGeom>
          <a:effectLst>
            <a:softEdge rad="50800"/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alphaModFix amt="80000"/>
          </a:blip>
          <a:stretch>
            <a:fillRect/>
          </a:stretch>
        </p:blipFill>
        <p:spPr>
          <a:xfrm>
            <a:off x="3299533" y="61196"/>
            <a:ext cx="4029440" cy="2087648"/>
          </a:xfrm>
          <a:prstGeom prst="rect">
            <a:avLst/>
          </a:prstGeom>
          <a:ln>
            <a:noFill/>
          </a:ln>
          <a:effectLst>
            <a:softEdge rad="50800"/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alphaModFix amt="80000"/>
          </a:blip>
          <a:stretch>
            <a:fillRect/>
          </a:stretch>
        </p:blipFill>
        <p:spPr>
          <a:xfrm>
            <a:off x="135137" y="463450"/>
            <a:ext cx="3843027" cy="2284780"/>
          </a:xfrm>
          <a:prstGeom prst="rect">
            <a:avLst/>
          </a:prstGeom>
          <a:effectLst>
            <a:softEdge rad="50800"/>
          </a:effec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99532" y="3708709"/>
            <a:ext cx="5890718" cy="1524000"/>
          </a:xfrm>
        </p:spPr>
        <p:txBody>
          <a:bodyPr>
            <a:no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4400" b="1" cap="none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N</a:t>
            </a:r>
            <a:r>
              <a:rPr lang="en-US" sz="3200" b="1" cap="none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ATIONAL</a:t>
            </a:r>
            <a:r>
              <a:rPr lang="en-US" sz="4400" b="1" cap="none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C</a:t>
            </a:r>
            <a:r>
              <a:rPr lang="en-US" sz="3200" b="1" cap="none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ENTERS</a:t>
            </a:r>
            <a:r>
              <a:rPr lang="en-US" sz="4400" b="1" cap="none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GOES-R R</a:t>
            </a:r>
            <a:r>
              <a:rPr lang="en-US" sz="3200" b="1" cap="none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EADINESS</a:t>
            </a:r>
            <a:endParaRPr lang="en-US" sz="3200" b="1" cap="none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47562" y="5538695"/>
            <a:ext cx="4215066" cy="1036030"/>
          </a:xfrm>
        </p:spPr>
        <p:txBody>
          <a:bodyPr>
            <a:normAutofit/>
          </a:bodyPr>
          <a:lstStyle/>
          <a:p>
            <a:pPr algn="ctr">
              <a:lnSpc>
                <a:spcPct val="60000"/>
              </a:lnSpc>
            </a:pPr>
            <a:r>
              <a:rPr lang="en-US" sz="1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Michael </a:t>
            </a:r>
            <a:r>
              <a:rPr lang="en-US" sz="1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Folmer</a:t>
            </a:r>
            <a:r>
              <a:rPr lang="en-US" sz="1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– OPC/WPC/TAFB/SAB</a:t>
            </a:r>
          </a:p>
          <a:p>
            <a:pPr algn="ctr">
              <a:lnSpc>
                <a:spcPct val="60000"/>
              </a:lnSpc>
            </a:pPr>
            <a:r>
              <a:rPr lang="en-US" sz="1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Andrea Schumacher - NHC</a:t>
            </a:r>
          </a:p>
          <a:p>
            <a:pPr algn="ctr">
              <a:lnSpc>
                <a:spcPct val="60000"/>
              </a:lnSpc>
            </a:pPr>
            <a:r>
              <a:rPr lang="en-US" sz="1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Amanda Terborg – AWC</a:t>
            </a:r>
          </a:p>
          <a:p>
            <a:pPr algn="ctr">
              <a:lnSpc>
                <a:spcPct val="60000"/>
              </a:lnSpc>
            </a:pPr>
            <a:r>
              <a:rPr lang="en-US" sz="1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Bill Line - SPC</a:t>
            </a:r>
            <a:endParaRPr lang="en-US" sz="1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40" r="-3947"/>
          <a:stretch/>
        </p:blipFill>
        <p:spPr>
          <a:xfrm>
            <a:off x="2435480" y="6272206"/>
            <a:ext cx="611628" cy="585794"/>
          </a:xfrm>
          <a:prstGeom prst="rect">
            <a:avLst/>
          </a:prstGeom>
          <a:effectLst>
            <a:innerShdw blurRad="63500" dist="50800" dir="16200000">
              <a:prstClr val="black">
                <a:alpha val="50000"/>
              </a:prstClr>
            </a:innerShdw>
          </a:effectLst>
        </p:spPr>
      </p:pic>
      <p:pic>
        <p:nvPicPr>
          <p:cNvPr id="5" name="Picture 4" descr="SPC+Logo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72206"/>
            <a:ext cx="1136622" cy="539896"/>
          </a:xfrm>
          <a:prstGeom prst="rect">
            <a:avLst/>
          </a:prstGeom>
        </p:spPr>
      </p:pic>
      <p:pic>
        <p:nvPicPr>
          <p:cNvPr id="6" name="Picture 5" descr="hurricane-center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240" y="6272206"/>
            <a:ext cx="1025137" cy="585793"/>
          </a:xfrm>
          <a:prstGeom prst="rect">
            <a:avLst/>
          </a:prstGeom>
        </p:spPr>
      </p:pic>
      <p:pic>
        <p:nvPicPr>
          <p:cNvPr id="10" name="Picture 9" descr="profile.jpg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0" r="98000">
                        <a14:backgroundMark x1="71500" y1="33200" x2="71500" y2="33200"/>
                        <a14:backgroundMark x1="37750" y1="29400" x2="37750" y2="29400"/>
                        <a14:backgroundMark x1="5500" y1="55800" x2="5500" y2="55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976" b="21959"/>
          <a:stretch/>
        </p:blipFill>
        <p:spPr>
          <a:xfrm>
            <a:off x="7818589" y="5896000"/>
            <a:ext cx="1325410" cy="962000"/>
          </a:xfrm>
          <a:prstGeom prst="rect">
            <a:avLst/>
          </a:prstGeom>
        </p:spPr>
      </p:pic>
      <p:pic>
        <p:nvPicPr>
          <p:cNvPr id="13" name="Picture 12" descr="GOES-R_logo_small.png"/>
          <p:cNvPicPr>
            <a:picLocks noChangeAspect="1"/>
          </p:cNvPicPr>
          <p:nvPr/>
        </p:nvPicPr>
        <p:blipFill>
          <a:blip r:embed="rId11" cstate="print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479" y="1939463"/>
            <a:ext cx="1988563" cy="1271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899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User Readiness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8261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152"/>
            <a:ext cx="8229600" cy="1512506"/>
          </a:xfrm>
        </p:spPr>
        <p:txBody>
          <a:bodyPr/>
          <a:lstStyle/>
          <a:p>
            <a:pPr algn="ctr"/>
            <a:r>
              <a:rPr lang="en-US" dirty="0" smtClean="0"/>
              <a:t>Who are the users at the National Centers?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39925977"/>
              </p:ext>
            </p:extLst>
          </p:nvPr>
        </p:nvGraphicFramePr>
        <p:xfrm>
          <a:off x="457200" y="1685814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101967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929826" y="381000"/>
            <a:ext cx="5842573" cy="762000"/>
          </a:xfrm>
        </p:spPr>
        <p:txBody>
          <a:bodyPr/>
          <a:lstStyle/>
          <a:p>
            <a:r>
              <a:rPr lang="en-US" dirty="0" smtClean="0"/>
              <a:t>User Readiness at NHC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828800"/>
            <a:ext cx="8001000" cy="3532234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</a:pPr>
            <a:r>
              <a:rPr lang="en-US" dirty="0" smtClean="0"/>
              <a:t>To date, 15 GOES-R products and 1 JPSS product have been formally demonstrated at NHC</a:t>
            </a:r>
          </a:p>
          <a:p>
            <a:pPr>
              <a:lnSpc>
                <a:spcPct val="120000"/>
              </a:lnSpc>
            </a:pPr>
            <a:r>
              <a:rPr lang="en-US" dirty="0" smtClean="0"/>
              <a:t>Forecasters have been asked to evaluate products during most active part of hurricane season (Aug-Nov)</a:t>
            </a:r>
          </a:p>
          <a:p>
            <a:pPr lvl="1">
              <a:lnSpc>
                <a:spcPct val="120000"/>
              </a:lnSpc>
            </a:pPr>
            <a:r>
              <a:rPr lang="en-US" dirty="0" smtClean="0"/>
              <a:t>Onsite Satellite Focal Points (M. </a:t>
            </a:r>
            <a:r>
              <a:rPr lang="en-US" dirty="0" err="1" smtClean="0"/>
              <a:t>DeMaria</a:t>
            </a:r>
            <a:r>
              <a:rPr lang="en-US" dirty="0" smtClean="0"/>
              <a:t>, M. Brennan, J. </a:t>
            </a:r>
            <a:r>
              <a:rPr lang="en-US" dirty="0" err="1" smtClean="0"/>
              <a:t>Beven</a:t>
            </a:r>
            <a:r>
              <a:rPr lang="en-US" dirty="0" smtClean="0"/>
              <a:t>, </a:t>
            </a:r>
            <a:r>
              <a:rPr lang="en-US" dirty="0" err="1" smtClean="0"/>
              <a:t>Nelsie</a:t>
            </a:r>
            <a:r>
              <a:rPr lang="en-US" dirty="0" smtClean="0"/>
              <a:t> Ramos)</a:t>
            </a:r>
          </a:p>
          <a:p>
            <a:pPr lvl="1">
              <a:lnSpc>
                <a:spcPct val="120000"/>
              </a:lnSpc>
            </a:pPr>
            <a:r>
              <a:rPr lang="en-US" dirty="0" smtClean="0"/>
              <a:t>Satellite Liaison (remote coordination, regular visits)</a:t>
            </a:r>
          </a:p>
          <a:p>
            <a:pPr lvl="1">
              <a:lnSpc>
                <a:spcPct val="120000"/>
              </a:lnSpc>
            </a:pPr>
            <a:r>
              <a:rPr lang="en-US" dirty="0" smtClean="0"/>
              <a:t>Close coordination with TAFB Proving Ground</a:t>
            </a:r>
          </a:p>
          <a:p>
            <a:pPr>
              <a:lnSpc>
                <a:spcPct val="120000"/>
              </a:lnSpc>
            </a:pPr>
            <a:r>
              <a:rPr lang="en-US" dirty="0" smtClean="0"/>
              <a:t>Main accomplishments</a:t>
            </a:r>
          </a:p>
          <a:p>
            <a:pPr lvl="1">
              <a:lnSpc>
                <a:spcPct val="120000"/>
              </a:lnSpc>
            </a:pPr>
            <a:r>
              <a:rPr lang="en-US" dirty="0" smtClean="0"/>
              <a:t>HSU/TAFB forecasters have become experts on tropical applications of some future capabilities, mention then routinely in forecast discussions (e.g., RGBs, DNB)</a:t>
            </a:r>
          </a:p>
          <a:p>
            <a:pPr lvl="1">
              <a:lnSpc>
                <a:spcPct val="120000"/>
              </a:lnSpc>
            </a:pPr>
            <a:r>
              <a:rPr lang="en-US" dirty="0" smtClean="0"/>
              <a:t>Forecaster comments have helped guide product improvements and Risk Reduction research (e.g., GLD-360 lightning density and use in RII)</a:t>
            </a:r>
          </a:p>
          <a:p>
            <a:pPr lvl="1">
              <a:lnSpc>
                <a:spcPct val="120000"/>
              </a:lnSpc>
            </a:pPr>
            <a:r>
              <a:rPr lang="en-US" dirty="0" smtClean="0"/>
              <a:t>Forecasters have helped identify new uses and refine existing uses of products (e.g., SRSO has been found to be </a:t>
            </a:r>
            <a:r>
              <a:rPr lang="en-US" dirty="0" smtClean="0"/>
              <a:t>most</a:t>
            </a:r>
            <a:endParaRPr lang="en-US" dirty="0"/>
          </a:p>
        </p:txBody>
      </p:sp>
      <p:pic>
        <p:nvPicPr>
          <p:cNvPr id="1026" name="Picture 2" descr="C:\Users\schumacher\Documents\Dropbox\CIRA_AZ\ProvingGround\FinalReport_2014\2014EP03_1KMSRRGB_201406122045_SYNT.gif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64" t="28161" r="13657" b="18079"/>
          <a:stretch/>
        </p:blipFill>
        <p:spPr bwMode="auto">
          <a:xfrm>
            <a:off x="228600" y="152400"/>
            <a:ext cx="1554480" cy="128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0535" y="152400"/>
            <a:ext cx="1545573" cy="14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0324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User Readiness at NHC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20000"/>
              </a:lnSpc>
            </a:pPr>
            <a:r>
              <a:rPr lang="en-US" dirty="0"/>
              <a:t>We’ve found a semi-formal approach to GOES-R/JPSS User Readiness has worked well at NHC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Satellite Liaison coordinates with Satellite Focal Points, some direct forecaster interactions (when onsite)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Satellite Focal Points serve as onsite experts and advocates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Formal product training has been short, applications-focused, and administered one-on-one or in small groups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NHC forecasters are satellite data “</a:t>
            </a:r>
            <a:r>
              <a:rPr lang="en-US" i="1" dirty="0"/>
              <a:t>SUPER USERS</a:t>
            </a:r>
            <a:r>
              <a:rPr lang="en-US" dirty="0"/>
              <a:t>” already</a:t>
            </a:r>
          </a:p>
          <a:p>
            <a:endParaRPr lang="en-US" dirty="0"/>
          </a:p>
        </p:txBody>
      </p:sp>
      <p:pic>
        <p:nvPicPr>
          <p:cNvPr id="4" name="Picture 2" descr="C:\Users\schumacher\Documents\Dropbox\CIRA_AZ\ProvingGround\FinalReport_2014\2014EP03_1KMSRRGB_201406122045_SYNT.gif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64" t="28161" r="13657" b="18079"/>
          <a:stretch/>
        </p:blipFill>
        <p:spPr bwMode="auto">
          <a:xfrm>
            <a:off x="228600" y="152400"/>
            <a:ext cx="1554480" cy="128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0535" y="152400"/>
            <a:ext cx="1545573" cy="14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5643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>GOES-R User Readiness at</a:t>
            </a:r>
            <a:br>
              <a:rPr lang="en-US" dirty="0" smtClean="0"/>
            </a:br>
            <a:r>
              <a:rPr lang="en-US" dirty="0" smtClean="0"/>
              <a:t>OPC, SAB, TAFB, and WPC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The 2016 GOES-R Demonstration will focus on Baseline products that haven’t been introduced to forecasters:</a:t>
            </a:r>
          </a:p>
          <a:p>
            <a:pPr lvl="1"/>
            <a:r>
              <a:rPr lang="en-US" dirty="0" smtClean="0"/>
              <a:t>QPE/Rain Rate</a:t>
            </a:r>
          </a:p>
          <a:p>
            <a:pPr lvl="1"/>
            <a:r>
              <a:rPr lang="en-US" dirty="0" smtClean="0"/>
              <a:t>Cloud Top Products</a:t>
            </a:r>
          </a:p>
          <a:p>
            <a:pPr lvl="1"/>
            <a:r>
              <a:rPr lang="en-US" dirty="0" smtClean="0"/>
              <a:t>Atmospheric Motions Vectors</a:t>
            </a:r>
          </a:p>
          <a:p>
            <a:r>
              <a:rPr lang="en-US" dirty="0"/>
              <a:t>A Proving Ground satellite archive has been created on the NCEP system and is supported by NCO.</a:t>
            </a:r>
          </a:p>
          <a:p>
            <a:pPr lvl="1"/>
            <a:r>
              <a:rPr lang="en-US" dirty="0"/>
              <a:t>100 Tb of space and the centers have requested a 2-3 year archive of all satellite products (if possible).</a:t>
            </a:r>
          </a:p>
          <a:p>
            <a:pPr lvl="1"/>
            <a:r>
              <a:rPr lang="en-US" dirty="0"/>
              <a:t>Currently, archived </a:t>
            </a:r>
            <a:r>
              <a:rPr lang="en-US" dirty="0" err="1"/>
              <a:t>Himawari</a:t>
            </a:r>
            <a:r>
              <a:rPr lang="en-US" dirty="0"/>
              <a:t> AREA files at full resolution (1 km VIS, 2 km IR, 10 </a:t>
            </a:r>
            <a:r>
              <a:rPr lang="en-US" dirty="0" err="1"/>
              <a:t>mins</a:t>
            </a:r>
            <a:r>
              <a:rPr lang="en-US" dirty="0"/>
              <a:t>) takes up 5.2 Tb with a ~65% compression.  This does not include RGBs, </a:t>
            </a:r>
            <a:r>
              <a:rPr lang="en-US" dirty="0" err="1"/>
              <a:t>GeoColor</a:t>
            </a:r>
            <a:r>
              <a:rPr lang="en-US" dirty="0"/>
              <a:t>, etc.</a:t>
            </a:r>
          </a:p>
          <a:p>
            <a:r>
              <a:rPr lang="en-US" dirty="0" err="1" smtClean="0"/>
              <a:t>Himawari</a:t>
            </a:r>
            <a:r>
              <a:rPr lang="en-US" dirty="0" smtClean="0"/>
              <a:t> </a:t>
            </a:r>
            <a:r>
              <a:rPr lang="en-US" dirty="0" smtClean="0"/>
              <a:t>Training will commence this summer for all centers with emphasis on OPC and parts of WPC and SAB.</a:t>
            </a:r>
          </a:p>
          <a:p>
            <a:endParaRPr lang="en-US" dirty="0"/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0685421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SPc</a:t>
            </a:r>
            <a:r>
              <a:rPr lang="en-US" dirty="0" smtClean="0"/>
              <a:t> and AWC User readiness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00201"/>
            <a:ext cx="7772400" cy="3925788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SPC</a:t>
            </a:r>
          </a:p>
          <a:p>
            <a:pPr lvl="1"/>
            <a:r>
              <a:rPr lang="en-US" dirty="0" smtClean="0"/>
              <a:t>Different from the HWT experiment!</a:t>
            </a:r>
          </a:p>
          <a:p>
            <a:pPr lvl="1"/>
            <a:r>
              <a:rPr lang="en-US" dirty="0" smtClean="0"/>
              <a:t>Specific training on convective products that would be useful for SPC operations</a:t>
            </a:r>
          </a:p>
          <a:p>
            <a:pPr lvl="1"/>
            <a:r>
              <a:rPr lang="en-US" dirty="0" smtClean="0"/>
              <a:t>N-AWIPS specific and all one-on-one </a:t>
            </a:r>
            <a:r>
              <a:rPr lang="en-US" smtClean="0"/>
              <a:t>forecaster training</a:t>
            </a:r>
            <a:endParaRPr lang="en-US" dirty="0" smtClean="0"/>
          </a:p>
          <a:p>
            <a:r>
              <a:rPr lang="en-US" dirty="0" smtClean="0"/>
              <a:t>AWC</a:t>
            </a:r>
          </a:p>
          <a:p>
            <a:pPr lvl="1"/>
            <a:r>
              <a:rPr lang="en-US" dirty="0" smtClean="0"/>
              <a:t>2016 Winter Experiment completed in February</a:t>
            </a:r>
          </a:p>
          <a:p>
            <a:pPr lvl="2"/>
            <a:r>
              <a:rPr lang="en-US" dirty="0" smtClean="0"/>
              <a:t>N-AWIPS and AWIPS-2 D2D concepts for icing, turbulence, and ceiling and </a:t>
            </a:r>
            <a:r>
              <a:rPr lang="en-US" dirty="0" err="1" smtClean="0"/>
              <a:t>visbility</a:t>
            </a:r>
            <a:endParaRPr lang="en-US" dirty="0" smtClean="0"/>
          </a:p>
          <a:p>
            <a:pPr lvl="1"/>
            <a:r>
              <a:rPr lang="en-US" dirty="0" smtClean="0"/>
              <a:t>2016 Summer Experiment starting mid-August</a:t>
            </a:r>
          </a:p>
          <a:p>
            <a:pPr lvl="2"/>
            <a:r>
              <a:rPr lang="en-US" dirty="0" smtClean="0"/>
              <a:t>All AWIPS-2 D2D concepts</a:t>
            </a:r>
          </a:p>
          <a:p>
            <a:pPr lvl="2"/>
            <a:r>
              <a:rPr lang="en-US" dirty="0" smtClean="0"/>
              <a:t>Integrating satellite data into AWIPS-2</a:t>
            </a:r>
          </a:p>
          <a:p>
            <a:pPr lvl="1"/>
            <a:r>
              <a:rPr lang="en-US" dirty="0" smtClean="0"/>
              <a:t>Ongoing longer term evaluations and proof of concept explorations</a:t>
            </a:r>
          </a:p>
          <a:p>
            <a:pPr lvl="1"/>
            <a:r>
              <a:rPr lang="en-US" dirty="0" err="1" smtClean="0"/>
              <a:t>Himawari</a:t>
            </a:r>
            <a:r>
              <a:rPr lang="en-US" dirty="0" smtClean="0"/>
              <a:t>/preliminary GOES-R training starting July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74457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Training for goes-R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00200"/>
            <a:ext cx="7772400" cy="3892797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Starts with </a:t>
            </a:r>
            <a:r>
              <a:rPr lang="en-US" dirty="0" err="1" smtClean="0"/>
              <a:t>Himawari</a:t>
            </a:r>
            <a:r>
              <a:rPr lang="en-US" dirty="0"/>
              <a:t> </a:t>
            </a:r>
            <a:r>
              <a:rPr lang="en-US" dirty="0" smtClean="0"/>
              <a:t>AHI training</a:t>
            </a:r>
          </a:p>
          <a:p>
            <a:pPr lvl="1"/>
            <a:r>
              <a:rPr lang="en-US" dirty="0" smtClean="0"/>
              <a:t>Two and a half day workshop for liaisons in early March, based on WFO SIFT training</a:t>
            </a:r>
          </a:p>
          <a:p>
            <a:pPr lvl="2"/>
            <a:r>
              <a:rPr lang="en-US" dirty="0" smtClean="0"/>
              <a:t>Good training! SIFT is a great tool. But how do we integrate it into NC training…</a:t>
            </a:r>
          </a:p>
          <a:p>
            <a:pPr lvl="1"/>
            <a:r>
              <a:rPr lang="en-US" dirty="0" smtClean="0"/>
              <a:t>National Center perspective on making a two and a half day workshop work…</a:t>
            </a:r>
          </a:p>
          <a:p>
            <a:pPr lvl="2"/>
            <a:r>
              <a:rPr lang="en-US" dirty="0" smtClean="0"/>
              <a:t>AWC… to train all 44 forecasters it would take upwards of 12 weeks or 4 months</a:t>
            </a:r>
          </a:p>
          <a:p>
            <a:pPr lvl="2"/>
            <a:r>
              <a:rPr lang="en-US" dirty="0" smtClean="0"/>
              <a:t>Other centers have similar concerns</a:t>
            </a:r>
          </a:p>
          <a:p>
            <a:r>
              <a:rPr lang="en-US" dirty="0" smtClean="0"/>
              <a:t>Instead of reinventing the wheel, we build a more appropriate tread</a:t>
            </a:r>
          </a:p>
          <a:p>
            <a:pPr lvl="1"/>
            <a:r>
              <a:rPr lang="en-US" dirty="0" smtClean="0"/>
              <a:t>Condense current H-8 agenda to a day (or whatever really fits for each NC)</a:t>
            </a:r>
          </a:p>
          <a:p>
            <a:pPr lvl="2"/>
            <a:r>
              <a:rPr lang="en-US" dirty="0" smtClean="0"/>
              <a:t>Remove the more ‘weedy’ sections and use as reference materials for optional perusal</a:t>
            </a:r>
          </a:p>
          <a:p>
            <a:pPr lvl="1"/>
            <a:r>
              <a:rPr lang="en-US" dirty="0" smtClean="0"/>
              <a:t>Add in applications, each center would design based on their needs</a:t>
            </a:r>
          </a:p>
          <a:p>
            <a:pPr lvl="2"/>
            <a:r>
              <a:rPr lang="en-US" dirty="0" smtClean="0"/>
              <a:t>Use both SIFT and N-AWIPS</a:t>
            </a:r>
          </a:p>
          <a:p>
            <a:pPr lvl="1"/>
            <a:r>
              <a:rPr lang="en-US" dirty="0" smtClean="0"/>
              <a:t>Use this training as a basis for upcoming GOES-R training</a:t>
            </a:r>
          </a:p>
          <a:p>
            <a:pPr lvl="2"/>
            <a:endParaRPr lang="en-US" dirty="0" smtClean="0"/>
          </a:p>
          <a:p>
            <a:pPr lvl="1"/>
            <a:endParaRPr lang="en-US" dirty="0" smtClean="0"/>
          </a:p>
        </p:txBody>
      </p:sp>
      <p:pic>
        <p:nvPicPr>
          <p:cNvPr id="4" name="Picture 3" descr="imgres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7111" l="1111" r="98889">
                        <a14:backgroundMark x1="64889" y1="81556" x2="64889" y2="81556"/>
                        <a14:backgroundMark x1="62000" y1="74000" x2="62000" y2="7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4312">
            <a:off x="6018491" y="4832064"/>
            <a:ext cx="1432744" cy="1432744"/>
          </a:xfrm>
          <a:prstGeom prst="rect">
            <a:avLst/>
          </a:prstGeom>
        </p:spPr>
      </p:pic>
      <p:pic>
        <p:nvPicPr>
          <p:cNvPr id="5" name="Picture 4" descr="imgres.jp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7368" l="1810" r="99095">
                        <a14:foregroundMark x1="31674" y1="18202" x2="31674" y2="18202"/>
                        <a14:foregroundMark x1="25339" y1="16447" x2="25339" y2="16447"/>
                        <a14:backgroundMark x1="52262" y1="58553" x2="52262" y2="58553"/>
                        <a14:backgroundMark x1="61086" y1="66447" x2="61086" y2="66447"/>
                        <a14:backgroundMark x1="75113" y1="68202" x2="75113" y2="68202"/>
                        <a14:backgroundMark x1="65158" y1="69298" x2="65158" y2="69298"/>
                        <a14:backgroundMark x1="64706" y1="40789" x2="64706" y2="407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95785">
            <a:off x="75393" y="4325131"/>
            <a:ext cx="1188644" cy="1226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4782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08" y="42869"/>
            <a:ext cx="8889634" cy="51697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4827"/>
            <a:ext cx="7772400" cy="1538860"/>
          </a:xfrm>
        </p:spPr>
        <p:txBody>
          <a:bodyPr>
            <a:normAutofit fontScale="85000" lnSpcReduction="20000"/>
          </a:bodyPr>
          <a:lstStyle/>
          <a:p>
            <a:endParaRPr lang="en-US" dirty="0" smtClean="0"/>
          </a:p>
          <a:p>
            <a:r>
              <a:rPr lang="en-US" dirty="0" smtClean="0">
                <a:hlinkClick r:id="rId3"/>
              </a:rPr>
              <a:t>amanda.terborg@noaa.gov</a:t>
            </a:r>
            <a:endParaRPr lang="en-US" dirty="0" smtClean="0"/>
          </a:p>
          <a:p>
            <a:r>
              <a:rPr lang="en-US" dirty="0">
                <a:hlinkClick r:id="rId4"/>
              </a:rPr>
              <a:t>m</a:t>
            </a:r>
            <a:r>
              <a:rPr lang="en-US" dirty="0" smtClean="0">
                <a:hlinkClick r:id="rId4"/>
              </a:rPr>
              <a:t>ichael.folmer@noaa.gov</a:t>
            </a:r>
            <a:endParaRPr lang="en-US" dirty="0" smtClean="0"/>
          </a:p>
          <a:p>
            <a:r>
              <a:rPr lang="en-US" dirty="0" smtClean="0">
                <a:hlinkClick r:id="rId5"/>
              </a:rPr>
              <a:t>bill.line@noaa.gov</a:t>
            </a:r>
            <a:endParaRPr lang="en-US" dirty="0" smtClean="0"/>
          </a:p>
          <a:p>
            <a:r>
              <a:rPr lang="en-US" dirty="0">
                <a:hlinkClick r:id="rId6"/>
              </a:rPr>
              <a:t>a</a:t>
            </a:r>
            <a:r>
              <a:rPr lang="en-US" dirty="0" smtClean="0">
                <a:hlinkClick r:id="rId6"/>
              </a:rPr>
              <a:t>ndrea.schumacher@noaa.gov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95331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Ground readiness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94732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3715" y="274638"/>
            <a:ext cx="8247005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So much data… so many endpoints…</a:t>
            </a:r>
            <a:endParaRPr lang="en-US" dirty="0"/>
          </a:p>
        </p:txBody>
      </p:sp>
      <p:sp>
        <p:nvSpPr>
          <p:cNvPr id="4" name="Cloud 3"/>
          <p:cNvSpPr/>
          <p:nvPr/>
        </p:nvSpPr>
        <p:spPr>
          <a:xfrm>
            <a:off x="1086341" y="1591147"/>
            <a:ext cx="1943173" cy="1560549"/>
          </a:xfrm>
          <a:prstGeom prst="cloud">
            <a:avLst/>
          </a:prstGeom>
          <a:blipFill rotWithShape="1">
            <a:blip r:embed="rId2"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loud 4"/>
          <p:cNvSpPr/>
          <p:nvPr/>
        </p:nvSpPr>
        <p:spPr>
          <a:xfrm>
            <a:off x="902736" y="3266444"/>
            <a:ext cx="1226769" cy="1055665"/>
          </a:xfrm>
          <a:prstGeom prst="cloud">
            <a:avLst/>
          </a:prstGeom>
          <a:blipFill rotWithShape="1">
            <a:blip r:embed="rId3"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loud 5"/>
          <p:cNvSpPr/>
          <p:nvPr/>
        </p:nvSpPr>
        <p:spPr>
          <a:xfrm>
            <a:off x="1996727" y="3886071"/>
            <a:ext cx="1690715" cy="1193360"/>
          </a:xfrm>
          <a:prstGeom prst="cloud">
            <a:avLst/>
          </a:prstGeom>
          <a:blipFill rotWithShape="1">
            <a:blip r:embed="rId4"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1204" y="2249023"/>
            <a:ext cx="10863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tx2">
                    <a:lumMod val="90000"/>
                  </a:schemeClr>
                </a:solidFill>
              </a:rPr>
              <a:t>GRB</a:t>
            </a:r>
            <a:endParaRPr lang="en-US" dirty="0">
              <a:solidFill>
                <a:schemeClr val="tx2">
                  <a:lumMod val="9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45903" y="3594306"/>
            <a:ext cx="10863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tx2">
                    <a:lumMod val="90000"/>
                  </a:schemeClr>
                </a:solidFill>
              </a:rPr>
              <a:t>PDA</a:t>
            </a:r>
            <a:endParaRPr lang="en-US" dirty="0">
              <a:solidFill>
                <a:schemeClr val="tx2">
                  <a:lumMod val="9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53025" y="4435187"/>
            <a:ext cx="10863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tx2">
                    <a:lumMod val="90000"/>
                  </a:schemeClr>
                </a:solidFill>
              </a:rPr>
              <a:t>SBN</a:t>
            </a:r>
            <a:endParaRPr lang="en-US" dirty="0">
              <a:solidFill>
                <a:schemeClr val="tx2">
                  <a:lumMod val="90000"/>
                </a:schemeClr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214478" y="1759822"/>
            <a:ext cx="2386889" cy="1300457"/>
          </a:xfrm>
          <a:prstGeom prst="rect">
            <a:avLst/>
          </a:prstGeom>
          <a:blipFill rotWithShape="1">
            <a:blip r:embed="rId5"/>
            <a:srcRect/>
            <a:stretch>
              <a:fillRect l="-38462" r="1"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5936619" y="3631428"/>
            <a:ext cx="2949997" cy="1485125"/>
          </a:xfrm>
          <a:prstGeom prst="rect">
            <a:avLst/>
          </a:prstGeom>
          <a:blipFill rotWithShape="1">
            <a:blip r:embed="rId6"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7649907" y="1977704"/>
            <a:ext cx="12546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tx2">
                    <a:lumMod val="90000"/>
                  </a:schemeClr>
                </a:solidFill>
              </a:rPr>
              <a:t>AWIPS-2</a:t>
            </a:r>
          </a:p>
          <a:p>
            <a:pPr marL="285750" indent="-285750" algn="ctr">
              <a:buFontTx/>
              <a:buChar char="-"/>
            </a:pPr>
            <a:r>
              <a:rPr lang="en-US" dirty="0" smtClean="0">
                <a:solidFill>
                  <a:schemeClr val="tx2">
                    <a:lumMod val="90000"/>
                  </a:schemeClr>
                </a:solidFill>
              </a:rPr>
              <a:t>D2D</a:t>
            </a:r>
          </a:p>
          <a:p>
            <a:pPr marL="285750" indent="-285750" algn="ctr">
              <a:buFontTx/>
              <a:buChar char="-"/>
            </a:pPr>
            <a:r>
              <a:rPr lang="en-US" dirty="0" smtClean="0">
                <a:solidFill>
                  <a:schemeClr val="tx2">
                    <a:lumMod val="90000"/>
                  </a:schemeClr>
                </a:solidFill>
              </a:rPr>
              <a:t>NCP</a:t>
            </a:r>
            <a:endParaRPr lang="en-US" dirty="0">
              <a:solidFill>
                <a:schemeClr val="tx2">
                  <a:lumMod val="90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601367" y="5153666"/>
            <a:ext cx="12546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tx2">
                    <a:lumMod val="90000"/>
                  </a:schemeClr>
                </a:solidFill>
              </a:rPr>
              <a:t>N-AWIPS</a:t>
            </a:r>
            <a:endParaRPr lang="en-US" dirty="0">
              <a:solidFill>
                <a:schemeClr val="tx2">
                  <a:lumMod val="90000"/>
                </a:schemeClr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3012594" y="2371422"/>
            <a:ext cx="2908724" cy="200256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4" idx="0"/>
          </p:cNvCxnSpPr>
          <p:nvPr/>
        </p:nvCxnSpPr>
        <p:spPr>
          <a:xfrm>
            <a:off x="3027895" y="2371422"/>
            <a:ext cx="197539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1996727" y="2891605"/>
            <a:ext cx="3006558" cy="73982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1996727" y="3631428"/>
            <a:ext cx="3939892" cy="33221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6" idx="0"/>
          </p:cNvCxnSpPr>
          <p:nvPr/>
        </p:nvCxnSpPr>
        <p:spPr>
          <a:xfrm flipV="1">
            <a:off x="3686033" y="3195921"/>
            <a:ext cx="1944575" cy="128683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3029514" y="1315774"/>
            <a:ext cx="2340984" cy="31700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?</a:t>
            </a:r>
            <a:endParaRPr lang="en-US" sz="20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639464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:\Users\Ivan\Documents\SWPC\DAILY REPORTS\PICTURES\05012016\DSCN3139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285" y="3745658"/>
            <a:ext cx="3650388" cy="198787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GOES-R </a:t>
            </a:r>
            <a:r>
              <a:rPr lang="en-US" dirty="0" err="1" smtClean="0"/>
              <a:t>ReBroadcast</a:t>
            </a:r>
            <a:r>
              <a:rPr lang="en-US" dirty="0" smtClean="0"/>
              <a:t> antennas</a:t>
            </a:r>
            <a:endParaRPr lang="en-US" dirty="0"/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23296539"/>
              </p:ext>
            </p:extLst>
          </p:nvPr>
        </p:nvGraphicFramePr>
        <p:xfrm>
          <a:off x="5829517" y="1218743"/>
          <a:ext cx="3390988" cy="49316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" name="Picture 9" descr="antenna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0222" y="2278683"/>
            <a:ext cx="2509296" cy="3348983"/>
          </a:xfrm>
          <a:prstGeom prst="rect">
            <a:avLst/>
          </a:prstGeom>
        </p:spPr>
      </p:pic>
      <p:pic>
        <p:nvPicPr>
          <p:cNvPr id="11" name="Picture 10" descr="NHCantennas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913" y="1310545"/>
            <a:ext cx="3243719" cy="2435113"/>
          </a:xfrm>
          <a:prstGeom prst="rect">
            <a:avLst/>
          </a:prstGeom>
        </p:spPr>
      </p:pic>
      <p:sp>
        <p:nvSpPr>
          <p:cNvPr id="7" name="Text Placeholder 2"/>
          <p:cNvSpPr txBox="1">
            <a:spLocks/>
          </p:cNvSpPr>
          <p:nvPr/>
        </p:nvSpPr>
        <p:spPr>
          <a:xfrm>
            <a:off x="144284" y="6084418"/>
            <a:ext cx="4754508" cy="413296"/>
          </a:xfrm>
          <a:prstGeom prst="rect">
            <a:avLst/>
          </a:prstGeom>
        </p:spPr>
        <p:txBody>
          <a:bodyPr vert="horz" lIns="0" tIns="45720" rIns="0" bIns="45720" rtlCol="0">
            <a:normAutofit fontScale="92500"/>
          </a:bodyPr>
          <a:lstStyle>
            <a:lvl1pPr marL="3429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" indent="0">
              <a:buNone/>
            </a:pPr>
            <a:r>
              <a:rPr lang="en-US" sz="2200" dirty="0" smtClean="0">
                <a:solidFill>
                  <a:srgbClr val="6A6A6A"/>
                </a:solidFill>
              </a:rPr>
              <a:t>Primary data feed for ABI </a:t>
            </a:r>
            <a:r>
              <a:rPr lang="en-US" sz="2200" dirty="0" smtClean="0">
                <a:solidFill>
                  <a:srgbClr val="6A6A6A"/>
                </a:solidFill>
              </a:rPr>
              <a:t>data and for GLM</a:t>
            </a:r>
            <a:endParaRPr lang="en-US" sz="2200" dirty="0">
              <a:solidFill>
                <a:srgbClr val="6A6A6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68295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>Product Distribution and ACCESS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360543" y="1536191"/>
            <a:ext cx="3657600" cy="402458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Back up for ABI </a:t>
            </a:r>
            <a:r>
              <a:rPr lang="en-US" dirty="0" smtClean="0"/>
              <a:t>imagery and GLM</a:t>
            </a:r>
            <a:endParaRPr lang="en-US" dirty="0" smtClean="0"/>
          </a:p>
          <a:p>
            <a:r>
              <a:rPr lang="en-US" dirty="0"/>
              <a:t>Primary for derived products</a:t>
            </a:r>
          </a:p>
          <a:p>
            <a:r>
              <a:rPr lang="en-US" dirty="0" smtClean="0"/>
              <a:t>Primary </a:t>
            </a:r>
            <a:r>
              <a:rPr lang="en-US" dirty="0"/>
              <a:t>for legacy polar and international (eventually)</a:t>
            </a:r>
          </a:p>
          <a:p>
            <a:r>
              <a:rPr lang="en-US" dirty="0" smtClean="0"/>
              <a:t>National </a:t>
            </a:r>
            <a:r>
              <a:rPr lang="en-US" dirty="0" smtClean="0"/>
              <a:t>Center Readiness:</a:t>
            </a:r>
          </a:p>
          <a:p>
            <a:pPr lvl="1"/>
            <a:r>
              <a:rPr lang="en-US" dirty="0" smtClean="0"/>
              <a:t>NHC/SPC </a:t>
            </a:r>
            <a:r>
              <a:rPr lang="en-US" dirty="0" smtClean="0"/>
              <a:t>– initial setup underway; training </a:t>
            </a:r>
            <a:r>
              <a:rPr lang="en-US" dirty="0" smtClean="0"/>
              <a:t>underway</a:t>
            </a:r>
            <a:endParaRPr lang="en-US" dirty="0" smtClean="0"/>
          </a:p>
          <a:p>
            <a:pPr lvl="1"/>
            <a:r>
              <a:rPr lang="en-US" dirty="0" smtClean="0"/>
              <a:t>AWC – initial setup complete; training forthcoming; participating in validation in June</a:t>
            </a:r>
          </a:p>
          <a:p>
            <a:pPr lvl="1"/>
            <a:r>
              <a:rPr lang="en-US" dirty="0" smtClean="0"/>
              <a:t>NCWCP </a:t>
            </a:r>
            <a:r>
              <a:rPr lang="en-US" dirty="0" smtClean="0"/>
              <a:t>– direct connect via NCO and </a:t>
            </a:r>
            <a:r>
              <a:rPr lang="en-US" dirty="0" smtClean="0"/>
              <a:t>IDP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4"/>
          </p:nvPr>
        </p:nvSpPr>
        <p:spPr>
          <a:xfrm>
            <a:off x="4800600" y="1536192"/>
            <a:ext cx="3657600" cy="805480"/>
          </a:xfrm>
        </p:spPr>
        <p:txBody>
          <a:bodyPr/>
          <a:lstStyle/>
          <a:p>
            <a:pPr marL="68580" indent="0">
              <a:buNone/>
            </a:pPr>
            <a:r>
              <a:rPr lang="en-US" dirty="0" smtClean="0"/>
              <a:t>User Portal:</a:t>
            </a:r>
            <a:endParaRPr lang="en-US" dirty="0"/>
          </a:p>
        </p:txBody>
      </p:sp>
      <p:pic>
        <p:nvPicPr>
          <p:cNvPr id="7" name="Picture 6" descr="Screen Shot 2016-05-09 at 3.53.5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2093840"/>
            <a:ext cx="4652346" cy="3466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5653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Satellite broadcast network (SBN)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385983" y="1797612"/>
            <a:ext cx="3957417" cy="524997"/>
          </a:xfrm>
        </p:spPr>
        <p:txBody>
          <a:bodyPr/>
          <a:lstStyle/>
          <a:p>
            <a:pPr marL="68580" indent="0">
              <a:buNone/>
            </a:pPr>
            <a:r>
              <a:rPr lang="en-US" dirty="0" smtClean="0"/>
              <a:t>SBN </a:t>
            </a:r>
            <a:r>
              <a:rPr lang="en-US" dirty="0" smtClean="0"/>
              <a:t>flows directly from NSOF: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4"/>
          </p:nvPr>
        </p:nvSpPr>
        <p:spPr>
          <a:xfrm>
            <a:off x="4800600" y="1535113"/>
            <a:ext cx="3657600" cy="4196022"/>
          </a:xfrm>
        </p:spPr>
        <p:txBody>
          <a:bodyPr>
            <a:normAutofit/>
          </a:bodyPr>
          <a:lstStyle/>
          <a:p>
            <a:r>
              <a:rPr lang="en-US" dirty="0" smtClean="0"/>
              <a:t>“Cushion” data… or backup in case GRB and PDA are unavailable…</a:t>
            </a:r>
          </a:p>
          <a:p>
            <a:pPr lvl="1"/>
            <a:r>
              <a:rPr lang="en-US" dirty="0" smtClean="0"/>
              <a:t>Compared to today, it would be like using GINI data in place of GVAR and ESPC data (</a:t>
            </a:r>
            <a:r>
              <a:rPr lang="en-US" dirty="0" err="1" smtClean="0"/>
              <a:t>geodist</a:t>
            </a:r>
            <a:r>
              <a:rPr lang="en-US" dirty="0" smtClean="0"/>
              <a:t>)</a:t>
            </a:r>
          </a:p>
          <a:p>
            <a:r>
              <a:rPr lang="en-US" dirty="0"/>
              <a:t>AWC and SPC currently pulling in simulated GOES-R data, NHC and NCWCP </a:t>
            </a:r>
            <a:r>
              <a:rPr lang="en-US" dirty="0" smtClean="0"/>
              <a:t>are still forthcoming </a:t>
            </a:r>
            <a:endParaRPr lang="en-US" dirty="0"/>
          </a:p>
          <a:p>
            <a:r>
              <a:rPr lang="en-US" dirty="0" smtClean="0"/>
              <a:t>Secondary source of AHI, VIIRS, NUCAPS, etc.</a:t>
            </a:r>
            <a:endParaRPr lang="en-US" dirty="0" smtClean="0"/>
          </a:p>
        </p:txBody>
      </p:sp>
      <p:pic>
        <p:nvPicPr>
          <p:cNvPr id="2" name="Picture 1" descr="simplified-sys-arch-lr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983" y="2276139"/>
            <a:ext cx="4186772" cy="3035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9355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8333" y="274638"/>
            <a:ext cx="8230631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N-AWIPS vs. AWIPS-2…</a:t>
            </a:r>
            <a:endParaRPr lang="en-US" dirty="0"/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685800" y="1600200"/>
            <a:ext cx="7772400" cy="3513402"/>
          </a:xfrm>
          <a:prstGeom prst="rect">
            <a:avLst/>
          </a:prstGeom>
        </p:spPr>
        <p:txBody>
          <a:bodyPr/>
          <a:lstStyle>
            <a:lvl1pPr marL="3429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All National Centers are still operationally on N-AWIPS and will be for at least the next year</a:t>
            </a:r>
          </a:p>
          <a:p>
            <a:pPr lvl="1"/>
            <a:r>
              <a:rPr lang="en-US" dirty="0" smtClean="0"/>
              <a:t>OPC is closest to the AWIPS-2 transition</a:t>
            </a:r>
          </a:p>
          <a:p>
            <a:pPr lvl="1"/>
            <a:r>
              <a:rPr lang="en-US" dirty="0"/>
              <a:t>T</a:t>
            </a:r>
            <a:r>
              <a:rPr lang="en-US" dirty="0" smtClean="0"/>
              <a:t>hen WPC</a:t>
            </a:r>
          </a:p>
          <a:p>
            <a:pPr lvl="1"/>
            <a:r>
              <a:rPr lang="en-US" dirty="0" smtClean="0"/>
              <a:t>NHC expects 1-2 years yet</a:t>
            </a:r>
          </a:p>
          <a:p>
            <a:pPr lvl="1"/>
            <a:r>
              <a:rPr lang="en-US" dirty="0" smtClean="0"/>
              <a:t>SPC and AWC are sometime after that</a:t>
            </a:r>
          </a:p>
          <a:p>
            <a:r>
              <a:rPr lang="en-US" dirty="0" smtClean="0"/>
              <a:t>NCP satellite project</a:t>
            </a:r>
          </a:p>
          <a:p>
            <a:pPr lvl="1"/>
            <a:r>
              <a:rPr lang="en-US" dirty="0" smtClean="0"/>
              <a:t>All centers working with Monica on NCP satellite display </a:t>
            </a:r>
          </a:p>
          <a:p>
            <a:pPr lvl="2"/>
            <a:r>
              <a:rPr lang="en-US" dirty="0" smtClean="0"/>
              <a:t>Plug-in rework installed with 16.2.1 n3 at most centers</a:t>
            </a:r>
          </a:p>
          <a:p>
            <a:pPr lvl="1"/>
            <a:r>
              <a:rPr lang="en-US" dirty="0" err="1" smtClean="0"/>
              <a:t>McIDAS</a:t>
            </a:r>
            <a:r>
              <a:rPr lang="en-US" dirty="0" smtClean="0"/>
              <a:t> plug-in only. </a:t>
            </a:r>
            <a:r>
              <a:rPr lang="en-US" dirty="0" err="1" smtClean="0"/>
              <a:t>Netcdf</a:t>
            </a:r>
            <a:r>
              <a:rPr lang="en-US" dirty="0" smtClean="0"/>
              <a:t> question being worked…</a:t>
            </a:r>
          </a:p>
        </p:txBody>
      </p:sp>
    </p:spTree>
    <p:extLst>
      <p:ext uri="{BB962C8B-B14F-4D97-AF65-F5344CB8AC3E}">
        <p14:creationId xmlns:p14="http://schemas.microsoft.com/office/powerpoint/2010/main" val="12523430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8333" y="274638"/>
            <a:ext cx="8230631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N-AWIPS vs. AWIPS-2…</a:t>
            </a:r>
            <a:endParaRPr lang="en-US" dirty="0"/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685800" y="1600200"/>
            <a:ext cx="7772400" cy="3513402"/>
          </a:xfrm>
          <a:prstGeom prst="rect">
            <a:avLst/>
          </a:prstGeom>
        </p:spPr>
        <p:txBody>
          <a:bodyPr/>
          <a:lstStyle>
            <a:lvl1pPr marL="3429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NCP </a:t>
            </a:r>
            <a:r>
              <a:rPr lang="en-US" dirty="0" smtClean="0"/>
              <a:t>or D2D?</a:t>
            </a:r>
          </a:p>
          <a:p>
            <a:pPr lvl="1"/>
            <a:r>
              <a:rPr lang="en-US" dirty="0" smtClean="0"/>
              <a:t>NCP has its challenges, particularly with </a:t>
            </a:r>
            <a:r>
              <a:rPr lang="en-US" b="1" dirty="0" smtClean="0"/>
              <a:t>production platforms</a:t>
            </a:r>
          </a:p>
          <a:p>
            <a:pPr lvl="2"/>
            <a:r>
              <a:rPr lang="en-US" dirty="0" smtClean="0"/>
              <a:t>Especially notable with complex centers and missions</a:t>
            </a:r>
          </a:p>
          <a:p>
            <a:pPr lvl="1"/>
            <a:r>
              <a:rPr lang="en-US" dirty="0" smtClean="0"/>
              <a:t>Finding the most efficient route for National Center Operations</a:t>
            </a:r>
          </a:p>
          <a:p>
            <a:pPr lvl="2"/>
            <a:r>
              <a:rPr lang="en-US" b="1" dirty="0"/>
              <a:t>Can we advance with the new advanced systems, take advantage of new </a:t>
            </a:r>
            <a:r>
              <a:rPr lang="en-US" b="1" dirty="0" smtClean="0"/>
              <a:t>capabilities? </a:t>
            </a:r>
            <a:r>
              <a:rPr lang="en-US" dirty="0" smtClean="0"/>
              <a:t>Or do we stick with what we know?</a:t>
            </a:r>
          </a:p>
          <a:p>
            <a:pPr lvl="3"/>
            <a:r>
              <a:rPr lang="en-US" dirty="0" smtClean="0"/>
              <a:t> </a:t>
            </a:r>
            <a:r>
              <a:rPr lang="en-US" dirty="0"/>
              <a:t>Can we do this through NCP? D2D?</a:t>
            </a:r>
          </a:p>
          <a:p>
            <a:pPr lvl="2"/>
            <a:r>
              <a:rPr lang="en-US" b="1" dirty="0" smtClean="0"/>
              <a:t>We </a:t>
            </a:r>
            <a:r>
              <a:rPr lang="en-US" b="1" dirty="0"/>
              <a:t>want consistency with collaborative partners</a:t>
            </a:r>
            <a:r>
              <a:rPr lang="en-US" b="1" dirty="0" smtClean="0"/>
              <a:t>.</a:t>
            </a:r>
          </a:p>
          <a:p>
            <a:pPr lvl="3"/>
            <a:r>
              <a:rPr lang="en-US" dirty="0" smtClean="0"/>
              <a:t>Proof of concept: which </a:t>
            </a:r>
            <a:r>
              <a:rPr lang="en-US" dirty="0"/>
              <a:t>AWIPS tools can we use to make </a:t>
            </a:r>
            <a:r>
              <a:rPr lang="en-US" dirty="0" smtClean="0"/>
              <a:t>that collaboration work and be most efficient? PGEN? GFE </a:t>
            </a:r>
            <a:r>
              <a:rPr lang="en-US" dirty="0"/>
              <a:t>or Hazard Services? </a:t>
            </a:r>
            <a:endParaRPr lang="en-US" dirty="0" smtClean="0"/>
          </a:p>
          <a:p>
            <a:pPr lvl="1"/>
            <a:r>
              <a:rPr lang="en-US" dirty="0" smtClean="0"/>
              <a:t>Satellite readiness is dependent on the route that is chosen. Development is beginning to move in parallel</a:t>
            </a:r>
          </a:p>
        </p:txBody>
      </p:sp>
    </p:spTree>
    <p:extLst>
      <p:ext uri="{BB962C8B-B14F-4D97-AF65-F5344CB8AC3E}">
        <p14:creationId xmlns:p14="http://schemas.microsoft.com/office/powerpoint/2010/main" val="29137642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8333" y="274638"/>
            <a:ext cx="8230631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…and the in between</a:t>
            </a:r>
            <a:endParaRPr lang="en-US" dirty="0"/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685800" y="1600201"/>
            <a:ext cx="7772400" cy="2061798"/>
          </a:xfrm>
          <a:prstGeom prst="rect">
            <a:avLst/>
          </a:prstGeom>
        </p:spPr>
        <p:txBody>
          <a:bodyPr/>
          <a:lstStyle>
            <a:lvl1pPr marL="3429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GRB (and GVAR) and PDA and SBN to N-AWIPS and AWIPS-2 using AREA files and </a:t>
            </a:r>
            <a:r>
              <a:rPr lang="en-US" dirty="0" err="1" smtClean="0"/>
              <a:t>netcdfs</a:t>
            </a:r>
            <a:r>
              <a:rPr lang="en-US" dirty="0" smtClean="0"/>
              <a:t> and other formats and post processing for local imagery…</a:t>
            </a:r>
          </a:p>
          <a:p>
            <a:pPr lvl="1"/>
            <a:r>
              <a:rPr lang="en-US" dirty="0" smtClean="0"/>
              <a:t>It is a multi-layer infrastructure of new and legacy data</a:t>
            </a:r>
          </a:p>
          <a:p>
            <a:pPr lvl="1"/>
            <a:r>
              <a:rPr lang="en-US" dirty="0" smtClean="0"/>
              <a:t>This makes building the plumbing complex and difficult</a:t>
            </a: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669306" y="3299248"/>
            <a:ext cx="7772400" cy="2061798"/>
          </a:xfrm>
          <a:prstGeom prst="rect">
            <a:avLst/>
          </a:prstGeom>
        </p:spPr>
        <p:txBody>
          <a:bodyPr/>
          <a:lstStyle>
            <a:lvl1pPr marL="3429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So how do we connect all the dots?</a:t>
            </a:r>
          </a:p>
          <a:p>
            <a:pPr lvl="1"/>
            <a:r>
              <a:rPr lang="en-US" dirty="0" smtClean="0"/>
              <a:t>Center independent infrastructure development as currently done… or </a:t>
            </a:r>
            <a:r>
              <a:rPr lang="en-US" b="1" dirty="0" err="1" smtClean="0"/>
              <a:t>ISatSS</a:t>
            </a:r>
            <a:endParaRPr lang="en-US" b="1" dirty="0" smtClean="0"/>
          </a:p>
          <a:p>
            <a:r>
              <a:rPr lang="en-US" dirty="0" err="1" smtClean="0"/>
              <a:t>ISatSS</a:t>
            </a:r>
            <a:r>
              <a:rPr lang="en-US" dirty="0" smtClean="0"/>
              <a:t> – the ‘catch all’ of satellite data!</a:t>
            </a:r>
          </a:p>
          <a:p>
            <a:pPr lvl="1"/>
            <a:r>
              <a:rPr lang="en-US" dirty="0" smtClean="0"/>
              <a:t>Currently running for </a:t>
            </a:r>
            <a:r>
              <a:rPr lang="en-US" dirty="0" err="1" smtClean="0"/>
              <a:t>Himawari</a:t>
            </a:r>
            <a:r>
              <a:rPr lang="en-US" dirty="0" smtClean="0"/>
              <a:t> at AWC and NHC</a:t>
            </a:r>
          </a:p>
          <a:p>
            <a:pPr lvl="1"/>
            <a:r>
              <a:rPr lang="en-US" dirty="0" smtClean="0"/>
              <a:t>Also running at NCO for OPC/WPC</a:t>
            </a:r>
          </a:p>
        </p:txBody>
      </p:sp>
      <p:pic>
        <p:nvPicPr>
          <p:cNvPr id="6" name="Picture 5" descr="24bacf296c9959877810edc3edf497f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2999" y="4272331"/>
            <a:ext cx="3215850" cy="2482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1723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Urban Pop">
  <a:themeElements>
    <a:clrScheme name="Urban Pop">
      <a:dk1>
        <a:srgbClr val="000000"/>
      </a:dk1>
      <a:lt1>
        <a:srgbClr val="FFFFFF"/>
      </a:lt1>
      <a:dk2>
        <a:srgbClr val="282828"/>
      </a:dk2>
      <a:lt2>
        <a:srgbClr val="D4D4D4"/>
      </a:lt2>
      <a:accent1>
        <a:srgbClr val="86CE24"/>
      </a:accent1>
      <a:accent2>
        <a:srgbClr val="00A2E6"/>
      </a:accent2>
      <a:accent3>
        <a:srgbClr val="FAC810"/>
      </a:accent3>
      <a:accent4>
        <a:srgbClr val="7D8F8C"/>
      </a:accent4>
      <a:accent5>
        <a:srgbClr val="D06B20"/>
      </a:accent5>
      <a:accent6>
        <a:srgbClr val="958B8B"/>
      </a:accent6>
      <a:hlink>
        <a:srgbClr val="FF9900"/>
      </a:hlink>
      <a:folHlink>
        <a:srgbClr val="969696"/>
      </a:folHlink>
    </a:clrScheme>
    <a:fontScheme name="Urban Pop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Urban Pop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1909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58000"/>
              </a:srgbClr>
            </a:outerShdw>
          </a:effectLst>
          <a:scene3d>
            <a:camera prst="orthographicFront">
              <a:rot lat="0" lon="0" rev="0"/>
            </a:camera>
            <a:lightRig rig="flat" dir="t"/>
          </a:scene3d>
          <a:sp3d contourW="15875">
            <a:bevelT w="95250" h="127000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  <a:shade val="100000"/>
                <a:alpha val="100000"/>
                <a:satMod val="100000"/>
                <a:lumMod val="100000"/>
              </a:schemeClr>
            </a:gs>
            <a:gs pos="9000">
              <a:schemeClr val="phClr">
                <a:tint val="90000"/>
                <a:shade val="100000"/>
                <a:alpha val="100000"/>
                <a:satMod val="100000"/>
                <a:lumMod val="100000"/>
              </a:schemeClr>
            </a:gs>
            <a:gs pos="34000">
              <a:schemeClr val="phClr">
                <a:tint val="83000"/>
                <a:shade val="100000"/>
                <a:alpha val="100000"/>
                <a:satMod val="100000"/>
                <a:lumMod val="100000"/>
              </a:schemeClr>
            </a:gs>
            <a:gs pos="62000">
              <a:schemeClr val="phClr">
                <a:tint val="85000"/>
                <a:shade val="100000"/>
                <a:alpha val="100000"/>
                <a:satMod val="100000"/>
                <a:lumMod val="100000"/>
              </a:schemeClr>
            </a:gs>
            <a:gs pos="90000">
              <a:schemeClr val="phClr">
                <a:tint val="92000"/>
                <a:shade val="100000"/>
                <a:alpha val="100000"/>
                <a:satMod val="100000"/>
                <a:lumMod val="90000"/>
              </a:schemeClr>
            </a:gs>
            <a:gs pos="100000">
              <a:schemeClr val="phClr">
                <a:tint val="85000"/>
                <a:shade val="100000"/>
                <a:alpha val="100000"/>
                <a:satMod val="100000"/>
                <a:lumMod val="10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8000"/>
              </a:schemeClr>
            </a:gs>
            <a:gs pos="100000">
              <a:schemeClr val="phClr">
                <a:tint val="95000"/>
                <a:shade val="98000"/>
                <a:lumMod val="80000"/>
              </a:schemeClr>
            </a:gs>
          </a:gsLst>
          <a:path path="circle">
            <a:fillToRect l="50000" t="100000" r="10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Urban Pop.thmx</Template>
  <TotalTime>10338</TotalTime>
  <Words>1257</Words>
  <Application>Microsoft Macintosh PowerPoint</Application>
  <PresentationFormat>On-screen Show (4:3)</PresentationFormat>
  <Paragraphs>144</Paragraphs>
  <Slides>17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Urban Pop</vt:lpstr>
      <vt:lpstr>NATIONAL CENTERS GOES-R READINESS</vt:lpstr>
      <vt:lpstr>Ground readiness</vt:lpstr>
      <vt:lpstr>So much data… so many endpoints…</vt:lpstr>
      <vt:lpstr>GOES-R ReBroadcast antennas</vt:lpstr>
      <vt:lpstr>Product Distribution and ACCESS</vt:lpstr>
      <vt:lpstr>Satellite broadcast network (SBN)</vt:lpstr>
      <vt:lpstr>N-AWIPS vs. AWIPS-2…</vt:lpstr>
      <vt:lpstr>N-AWIPS vs. AWIPS-2…</vt:lpstr>
      <vt:lpstr>…and the in between</vt:lpstr>
      <vt:lpstr>User Readiness</vt:lpstr>
      <vt:lpstr>Who are the users at the National Centers?</vt:lpstr>
      <vt:lpstr>User Readiness at NHC</vt:lpstr>
      <vt:lpstr>User Readiness at NHC</vt:lpstr>
      <vt:lpstr>GOES-R User Readiness at OPC, SAB, TAFB, and WPC</vt:lpstr>
      <vt:lpstr>SPc and AWC User readiness</vt:lpstr>
      <vt:lpstr>Training for goes-R</vt:lpstr>
      <vt:lpstr>Questions?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National Centers GOES-R Readiness</dc:title>
  <dc:creator>Amanda Terborg</dc:creator>
  <cp:lastModifiedBy>Amanda Terborg</cp:lastModifiedBy>
  <cp:revision>49</cp:revision>
  <dcterms:created xsi:type="dcterms:W3CDTF">2016-04-22T13:12:20Z</dcterms:created>
  <dcterms:modified xsi:type="dcterms:W3CDTF">2016-05-11T22:06:11Z</dcterms:modified>
</cp:coreProperties>
</file>