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6" d="100"/>
          <a:sy n="76" d="100"/>
        </p:scale>
        <p:origin x="-1206" y="-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03F6A-EE27-4591-99C2-8BE90FF1D4FD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7638E-3AD7-4ACB-B359-F12C239AB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33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03F6A-EE27-4591-99C2-8BE90FF1D4FD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7638E-3AD7-4ACB-B359-F12C239AB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67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03F6A-EE27-4591-99C2-8BE90FF1D4FD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7638E-3AD7-4ACB-B359-F12C239AB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736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03F6A-EE27-4591-99C2-8BE90FF1D4FD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7638E-3AD7-4ACB-B359-F12C239AB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388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03F6A-EE27-4591-99C2-8BE90FF1D4FD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7638E-3AD7-4ACB-B359-F12C239AB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535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03F6A-EE27-4591-99C2-8BE90FF1D4FD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7638E-3AD7-4ACB-B359-F12C239AB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361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03F6A-EE27-4591-99C2-8BE90FF1D4FD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7638E-3AD7-4ACB-B359-F12C239AB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531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03F6A-EE27-4591-99C2-8BE90FF1D4FD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7638E-3AD7-4ACB-B359-F12C239AB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286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03F6A-EE27-4591-99C2-8BE90FF1D4FD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7638E-3AD7-4ACB-B359-F12C239AB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46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03F6A-EE27-4591-99C2-8BE90FF1D4FD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7638E-3AD7-4ACB-B359-F12C239AB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971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03F6A-EE27-4591-99C2-8BE90FF1D4FD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7638E-3AD7-4ACB-B359-F12C239AB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391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03F6A-EE27-4591-99C2-8BE90FF1D4FD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7638E-3AD7-4ACB-B359-F12C239AB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3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470025"/>
          </a:xfrm>
          <a:solidFill>
            <a:srgbClr val="00B0F0"/>
          </a:solidFill>
        </p:spPr>
        <p:txBody>
          <a:bodyPr/>
          <a:lstStyle/>
          <a:p>
            <a:r>
              <a:rPr lang="en-US" b="1" dirty="0" smtClean="0"/>
              <a:t>Welcome to the 2015 NOAA Satellite Science Week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752600"/>
            <a:ext cx="8229600" cy="46482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</a:rPr>
              <a:t>On Behalf of the Organizing Committee- Our Thanks …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To all the members of the planning committee(s)!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To UCAR for hosting our meeting!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To our 44 Speakers!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To our 54 Poster Presenters!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To our ~150 participants!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To the NOAT advisors!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To the Independent Advisory Committee (IAC)!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570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Setting the Stage</a:t>
            </a:r>
            <a:endParaRPr lang="en-US" b="1" dirty="0"/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419100" y="1600200"/>
            <a:ext cx="8229600" cy="4648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/>
              <a:t>Opening Session Keynote Presentations</a:t>
            </a:r>
          </a:p>
          <a:p>
            <a:pPr lvl="1">
              <a:spcBef>
                <a:spcPts val="1200"/>
              </a:spcBef>
            </a:pPr>
            <a:r>
              <a:rPr lang="en-US" sz="2400" dirty="0" smtClean="0"/>
              <a:t>NOAA as the Nation's Environmental Intelligence Agency- Richard </a:t>
            </a:r>
            <a:r>
              <a:rPr lang="en-US" sz="2400" dirty="0" err="1" smtClean="0"/>
              <a:t>Spinrad</a:t>
            </a:r>
            <a:r>
              <a:rPr lang="en-US" sz="2400" dirty="0" smtClean="0"/>
              <a:t>, NOAA Chief Scientist</a:t>
            </a:r>
          </a:p>
          <a:p>
            <a:pPr lvl="1">
              <a:spcBef>
                <a:spcPts val="1200"/>
              </a:spcBef>
            </a:pPr>
            <a:r>
              <a:rPr lang="en-US" sz="2400" dirty="0" smtClean="0"/>
              <a:t>The </a:t>
            </a:r>
            <a:r>
              <a:rPr lang="en-US" sz="2400" dirty="0"/>
              <a:t>Earth System Analyzer: Using All of the Data </a:t>
            </a:r>
            <a:r>
              <a:rPr lang="en-US" sz="2400" dirty="0" smtClean="0"/>
              <a:t>to Improve </a:t>
            </a:r>
            <a:r>
              <a:rPr lang="en-US" sz="2400" dirty="0"/>
              <a:t>Weather and Climate </a:t>
            </a:r>
            <a:r>
              <a:rPr lang="en-US" sz="2400" dirty="0" smtClean="0"/>
              <a:t>Prediction- Sandy MacDonald- OAR/ESRL Director</a:t>
            </a:r>
          </a:p>
          <a:p>
            <a:pPr lvl="1">
              <a:spcBef>
                <a:spcPts val="1200"/>
              </a:spcBef>
            </a:pPr>
            <a:r>
              <a:rPr lang="en-US" sz="2400" dirty="0"/>
              <a:t>GOES-R S</a:t>
            </a:r>
            <a:r>
              <a:rPr lang="en-US" sz="2400" dirty="0" smtClean="0"/>
              <a:t>tatus- Greg Mandt, GOES-R Program System Director</a:t>
            </a:r>
          </a:p>
          <a:p>
            <a:pPr lvl="1">
              <a:spcBef>
                <a:spcPts val="1200"/>
              </a:spcBef>
            </a:pPr>
            <a:r>
              <a:rPr lang="en-US" sz="2400" dirty="0" smtClean="0"/>
              <a:t>JPSS Status- Mitch Goldberg, JPSS Program Senior Scientist</a:t>
            </a:r>
          </a:p>
          <a:p>
            <a:endParaRPr lang="en-US" sz="2800" dirty="0" smtClean="0"/>
          </a:p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375350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960" y="76200"/>
            <a:ext cx="8229600" cy="975360"/>
          </a:xfrm>
        </p:spPr>
        <p:txBody>
          <a:bodyPr/>
          <a:lstStyle/>
          <a:p>
            <a:r>
              <a:rPr lang="en-US" b="1" dirty="0" smtClean="0"/>
              <a:t>Themes and Focus Areas</a:t>
            </a:r>
            <a:endParaRPr lang="en-US" b="1" dirty="0"/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419100" y="990600"/>
            <a:ext cx="8229600" cy="5562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 smtClean="0"/>
              <a:t>Session 1: Clouds and Aerosols</a:t>
            </a:r>
          </a:p>
          <a:p>
            <a:pPr lvl="1"/>
            <a:r>
              <a:rPr lang="en-US" sz="2200" dirty="0"/>
              <a:t>Tom </a:t>
            </a:r>
            <a:r>
              <a:rPr lang="en-US" sz="2200" dirty="0" err="1"/>
              <a:t>Vonder</a:t>
            </a:r>
            <a:r>
              <a:rPr lang="en-US" sz="2200" dirty="0"/>
              <a:t> </a:t>
            </a:r>
            <a:r>
              <a:rPr lang="en-US" sz="2200" dirty="0" err="1" smtClean="0"/>
              <a:t>Haar</a:t>
            </a:r>
            <a:r>
              <a:rPr lang="en-US" sz="2200" dirty="0" smtClean="0"/>
              <a:t>, Colorado State </a:t>
            </a:r>
            <a:r>
              <a:rPr lang="en-US" sz="2200" dirty="0"/>
              <a:t>Univ</a:t>
            </a:r>
            <a:r>
              <a:rPr lang="en-US" sz="2200" dirty="0" smtClean="0"/>
              <a:t>.</a:t>
            </a:r>
            <a:endParaRPr lang="en-US" sz="2200" b="1" dirty="0" smtClean="0"/>
          </a:p>
          <a:p>
            <a:r>
              <a:rPr lang="en-US" sz="2200" b="1" dirty="0" smtClean="0"/>
              <a:t>Session 2: Space Weather</a:t>
            </a:r>
          </a:p>
          <a:p>
            <a:pPr lvl="1"/>
            <a:r>
              <a:rPr lang="en-US" sz="2200" dirty="0" smtClean="0"/>
              <a:t>Tom Berger, NCEP/Space Weather Prediction Center</a:t>
            </a:r>
          </a:p>
          <a:p>
            <a:r>
              <a:rPr lang="en-US" sz="2200" b="1" dirty="0" smtClean="0"/>
              <a:t>Session 3: High Impact and Severe Weather</a:t>
            </a:r>
          </a:p>
          <a:p>
            <a:pPr lvl="1"/>
            <a:r>
              <a:rPr lang="en-US" sz="2200" dirty="0" smtClean="0"/>
              <a:t>Zoltan Toth, ESRL/GSD</a:t>
            </a:r>
          </a:p>
          <a:p>
            <a:r>
              <a:rPr lang="en-US" sz="2200" b="1" dirty="0" smtClean="0"/>
              <a:t>Session 4: Climate</a:t>
            </a:r>
          </a:p>
          <a:p>
            <a:pPr lvl="1"/>
            <a:r>
              <a:rPr lang="en-US" sz="2200" dirty="0" smtClean="0"/>
              <a:t>Christian Kummerow, </a:t>
            </a:r>
            <a:r>
              <a:rPr lang="en-US" sz="2200" dirty="0" smtClean="0"/>
              <a:t>CIRA/Colorado </a:t>
            </a:r>
            <a:r>
              <a:rPr lang="en-US" sz="2200" dirty="0" smtClean="0"/>
              <a:t>State Univ</a:t>
            </a:r>
            <a:r>
              <a:rPr lang="en-US" sz="2200" dirty="0" smtClean="0"/>
              <a:t>.</a:t>
            </a:r>
            <a:endParaRPr lang="en-US" sz="2200" dirty="0" smtClean="0"/>
          </a:p>
          <a:p>
            <a:r>
              <a:rPr lang="en-US" sz="2200" b="1" dirty="0" smtClean="0"/>
              <a:t>Session 5: Arctic</a:t>
            </a:r>
          </a:p>
          <a:p>
            <a:pPr lvl="1"/>
            <a:r>
              <a:rPr lang="en-US" sz="2200" dirty="0" smtClean="0"/>
              <a:t>Waleed </a:t>
            </a:r>
            <a:r>
              <a:rPr lang="en-US" sz="2200" dirty="0" err="1" smtClean="0"/>
              <a:t>Abdalati</a:t>
            </a:r>
            <a:r>
              <a:rPr lang="en-US" sz="2200" dirty="0" smtClean="0"/>
              <a:t>, CIRES/Univ. Colorado</a:t>
            </a:r>
            <a:endParaRPr lang="en-US" sz="2200" dirty="0" smtClean="0"/>
          </a:p>
          <a:p>
            <a:r>
              <a:rPr lang="en-US" sz="2200" b="1" dirty="0" smtClean="0"/>
              <a:t>Session 6: Tropical Cyclones</a:t>
            </a:r>
          </a:p>
          <a:p>
            <a:pPr lvl="1"/>
            <a:r>
              <a:rPr lang="en-US" sz="2200" dirty="0" smtClean="0"/>
              <a:t>Mark DeMaria, NCEP/National Hurricane Center</a:t>
            </a:r>
          </a:p>
          <a:p>
            <a:r>
              <a:rPr lang="en-US" sz="2200" b="1" dirty="0" smtClean="0"/>
              <a:t>Session 7: New Frontiers, Transformational </a:t>
            </a:r>
            <a:r>
              <a:rPr lang="en-US" sz="2200" b="1" dirty="0" smtClean="0"/>
              <a:t>Ideas</a:t>
            </a:r>
          </a:p>
          <a:p>
            <a:pPr lvl="1"/>
            <a:r>
              <a:rPr lang="en-US" sz="2200" dirty="0" smtClean="0"/>
              <a:t>Brian Motta, NWS/Training Division</a:t>
            </a:r>
            <a:endParaRPr lang="en-US" sz="2200" dirty="0" smtClean="0"/>
          </a:p>
          <a:p>
            <a:endParaRPr lang="en-US" sz="2200" b="1" dirty="0" smtClean="0"/>
          </a:p>
          <a:p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159034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208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Welcome to the 2015 NOAA Satellite Science Week</vt:lpstr>
      <vt:lpstr>Setting the Stage</vt:lpstr>
      <vt:lpstr>Themes and Focus Areas</vt:lpstr>
    </vt:vector>
  </TitlesOfParts>
  <Company>National Aeronautics and Space Administration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Behalf of NOAA’s Satellite ProgramsWelcome to the 2015 NOAA Satellite Science Week</dc:title>
  <dc:creator>GOODMAN, STEVEN J. (GSFC-417.0)[NOAA]</dc:creator>
  <cp:lastModifiedBy>GOODMAN, STEVEN J. (GSFC-417.0)[NOAA]</cp:lastModifiedBy>
  <cp:revision>8</cp:revision>
  <dcterms:created xsi:type="dcterms:W3CDTF">2015-02-17T19:14:42Z</dcterms:created>
  <dcterms:modified xsi:type="dcterms:W3CDTF">2015-02-19T16:43:34Z</dcterms:modified>
</cp:coreProperties>
</file>