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CALMet</a:t>
            </a:r>
            <a:r>
              <a:rPr lang="en-US" dirty="0" smtClean="0"/>
              <a:t> XI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2EBA-73EF-4388-B581-F85127E613E6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6A3AF-892F-44E0-BD1E-2C9C01702B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CALMet</a:t>
            </a:r>
            <a:r>
              <a:rPr lang="en-US" dirty="0" smtClean="0"/>
              <a:t>  XI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A3AF-892F-44E0-BD1E-2C9C01702B4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.socrativ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085184"/>
            <a:ext cx="9144000" cy="122413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0000"/>
                </a:schemeClr>
              </a:gs>
              <a:gs pos="35000">
                <a:schemeClr val="accent1">
                  <a:tint val="37000"/>
                  <a:satMod val="300000"/>
                  <a:alpha val="40000"/>
                </a:schemeClr>
              </a:gs>
              <a:gs pos="100000">
                <a:schemeClr val="accent1">
                  <a:tint val="15000"/>
                  <a:satMod val="350000"/>
                  <a:alpha val="4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382911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Assessment as Learning Activity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33265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Patrick Parrish (WMO) &amp; Maja Kuna-Parrish (EUMETSAT)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3648" y="6408712"/>
            <a:ext cx="6400800" cy="3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CALMet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XI – Seoul 2015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488367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2060"/>
                </a:solidFill>
              </a:rPr>
              <a:t>Socrative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hlinkClick r:id="rId3"/>
              </a:rPr>
              <a:t>https://b.socrative.com/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Room Code: </a:t>
            </a:r>
            <a:r>
              <a:rPr lang="en-GB" sz="3200" b="1" cap="all" dirty="0">
                <a:solidFill>
                  <a:srgbClr val="002060"/>
                </a:solidFill>
              </a:rPr>
              <a:t>H9MPCL4U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30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Assessment as Learning Activity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as Learning Activity</dc:title>
  <dc:creator>Maja Kuna</dc:creator>
  <cp:lastModifiedBy>Maja Kuna</cp:lastModifiedBy>
  <cp:revision>25</cp:revision>
  <dcterms:created xsi:type="dcterms:W3CDTF">2015-09-02T07:16:54Z</dcterms:created>
  <dcterms:modified xsi:type="dcterms:W3CDTF">2015-09-02T14:40:15Z</dcterms:modified>
</cp:coreProperties>
</file>