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notesMasterIdLst>
    <p:notesMasterId r:id="rId29"/>
  </p:notesMasterIdLst>
  <p:sldIdLst>
    <p:sldId id="256" r:id="rId3"/>
    <p:sldId id="277" r:id="rId4"/>
    <p:sldId id="276" r:id="rId5"/>
    <p:sldId id="295" r:id="rId6"/>
    <p:sldId id="296" r:id="rId7"/>
    <p:sldId id="297" r:id="rId8"/>
    <p:sldId id="282" r:id="rId9"/>
    <p:sldId id="298" r:id="rId10"/>
    <p:sldId id="301" r:id="rId11"/>
    <p:sldId id="300" r:id="rId12"/>
    <p:sldId id="302" r:id="rId13"/>
    <p:sldId id="303" r:id="rId14"/>
    <p:sldId id="278" r:id="rId15"/>
    <p:sldId id="281" r:id="rId16"/>
    <p:sldId id="305" r:id="rId17"/>
    <p:sldId id="299" r:id="rId18"/>
    <p:sldId id="285" r:id="rId19"/>
    <p:sldId id="292" r:id="rId20"/>
    <p:sldId id="287" r:id="rId21"/>
    <p:sldId id="290" r:id="rId22"/>
    <p:sldId id="291" r:id="rId23"/>
    <p:sldId id="283" r:id="rId24"/>
    <p:sldId id="286" r:id="rId25"/>
    <p:sldId id="288" r:id="rId26"/>
    <p:sldId id="289" r:id="rId27"/>
    <p:sldId id="27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EB00"/>
    <a:srgbClr val="EEFFF4"/>
    <a:srgbClr val="03608F"/>
    <a:srgbClr val="008000"/>
    <a:srgbClr val="FF3300"/>
    <a:srgbClr val="0477B0"/>
    <a:srgbClr val="0586C7"/>
    <a:srgbClr val="FF9900"/>
    <a:srgbClr val="0033CC"/>
    <a:srgbClr val="034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64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0D6084-4F7E-5F4D-89ED-0310A1D600C9}" type="doc">
      <dgm:prSet loTypeId="urn:microsoft.com/office/officeart/2005/8/layout/vList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3DF6E6-433F-0445-A339-2ADBF04C7C3F}">
      <dgm:prSet/>
      <dgm:spPr/>
      <dgm:t>
        <a:bodyPr/>
        <a:lstStyle/>
        <a:p>
          <a:pPr rtl="0"/>
          <a:r>
            <a:rPr lang="fr-CH" dirty="0" smtClean="0">
              <a:solidFill>
                <a:srgbClr val="000000"/>
              </a:solidFill>
            </a:rPr>
            <a:t>Promotes consistent standards of service</a:t>
          </a:r>
          <a:endParaRPr lang="fr-CH" dirty="0">
            <a:solidFill>
              <a:srgbClr val="000000"/>
            </a:solidFill>
          </a:endParaRPr>
        </a:p>
      </dgm:t>
    </dgm:pt>
    <dgm:pt modelId="{ECE885C0-C9B9-0B4F-A0F4-696D9EE06345}" type="parTrans" cxnId="{5FB0F81F-DBB2-0A4B-8D51-1AE51BA0CA0F}">
      <dgm:prSet/>
      <dgm:spPr/>
      <dgm:t>
        <a:bodyPr/>
        <a:lstStyle/>
        <a:p>
          <a:endParaRPr lang="en-US"/>
        </a:p>
      </dgm:t>
    </dgm:pt>
    <dgm:pt modelId="{29581CF3-69A4-FD40-9718-EBFD5A36DFCA}" type="sibTrans" cxnId="{5FB0F81F-DBB2-0A4B-8D51-1AE51BA0CA0F}">
      <dgm:prSet/>
      <dgm:spPr/>
      <dgm:t>
        <a:bodyPr/>
        <a:lstStyle/>
        <a:p>
          <a:endParaRPr lang="en-US"/>
        </a:p>
      </dgm:t>
    </dgm:pt>
    <dgm:pt modelId="{4B9467BE-C327-1643-8058-CA9495ECDAFB}">
      <dgm:prSet/>
      <dgm:spPr/>
      <dgm:t>
        <a:bodyPr/>
        <a:lstStyle/>
        <a:p>
          <a:pPr rtl="0"/>
          <a:r>
            <a:rPr lang="fr-CH" dirty="0" smtClean="0">
              <a:solidFill>
                <a:srgbClr val="000000"/>
              </a:solidFill>
            </a:rPr>
            <a:t>Guides resource allocation </a:t>
          </a:r>
          <a:endParaRPr lang="fr-CH" dirty="0">
            <a:solidFill>
              <a:srgbClr val="000000"/>
            </a:solidFill>
          </a:endParaRPr>
        </a:p>
      </dgm:t>
    </dgm:pt>
    <dgm:pt modelId="{C66A2010-072F-254E-8B42-A3A07967408F}" type="parTrans" cxnId="{4A46983E-837F-E849-8818-9DF5ADA7D6C4}">
      <dgm:prSet/>
      <dgm:spPr/>
      <dgm:t>
        <a:bodyPr/>
        <a:lstStyle/>
        <a:p>
          <a:endParaRPr lang="en-US"/>
        </a:p>
      </dgm:t>
    </dgm:pt>
    <dgm:pt modelId="{90170882-B9F0-B043-8E97-C5794F7BC1CF}" type="sibTrans" cxnId="{4A46983E-837F-E849-8818-9DF5ADA7D6C4}">
      <dgm:prSet/>
      <dgm:spPr/>
      <dgm:t>
        <a:bodyPr/>
        <a:lstStyle/>
        <a:p>
          <a:endParaRPr lang="en-US"/>
        </a:p>
      </dgm:t>
    </dgm:pt>
    <dgm:pt modelId="{B75889DB-5E18-384E-B3F3-B5522211603E}">
      <dgm:prSet/>
      <dgm:spPr/>
      <dgm:t>
        <a:bodyPr/>
        <a:lstStyle/>
        <a:p>
          <a:pPr rtl="0"/>
          <a:r>
            <a:rPr lang="fr-CH" dirty="0" smtClean="0">
              <a:solidFill>
                <a:srgbClr val="000000"/>
              </a:solidFill>
            </a:rPr>
            <a:t>Helps training address true job needs </a:t>
          </a:r>
          <a:endParaRPr lang="fr-CH" dirty="0">
            <a:solidFill>
              <a:srgbClr val="000000"/>
            </a:solidFill>
          </a:endParaRPr>
        </a:p>
      </dgm:t>
    </dgm:pt>
    <dgm:pt modelId="{BAC783BD-0849-734C-81F9-6F35D7126C08}" type="parTrans" cxnId="{04CFA152-2CB8-D54A-A75D-782FE756615E}">
      <dgm:prSet/>
      <dgm:spPr/>
      <dgm:t>
        <a:bodyPr/>
        <a:lstStyle/>
        <a:p>
          <a:endParaRPr lang="en-US"/>
        </a:p>
      </dgm:t>
    </dgm:pt>
    <dgm:pt modelId="{06A70762-163C-A84D-B422-0D95A4D98ED3}" type="sibTrans" cxnId="{04CFA152-2CB8-D54A-A75D-782FE756615E}">
      <dgm:prSet/>
      <dgm:spPr/>
      <dgm:t>
        <a:bodyPr/>
        <a:lstStyle/>
        <a:p>
          <a:endParaRPr lang="en-US"/>
        </a:p>
      </dgm:t>
    </dgm:pt>
    <dgm:pt modelId="{5FBADF68-EE45-1A41-A9C2-E9F53386112A}">
      <dgm:prSet/>
      <dgm:spPr/>
      <dgm:t>
        <a:bodyPr/>
        <a:lstStyle/>
        <a:p>
          <a:pPr rtl="0"/>
          <a:r>
            <a:rPr lang="fr-CH" dirty="0" smtClean="0">
              <a:solidFill>
                <a:srgbClr val="000000"/>
              </a:solidFill>
            </a:rPr>
            <a:t>for participants, this increases relevance, motivation, retention</a:t>
          </a:r>
          <a:endParaRPr lang="fr-CH" dirty="0">
            <a:solidFill>
              <a:srgbClr val="000000"/>
            </a:solidFill>
          </a:endParaRPr>
        </a:p>
      </dgm:t>
    </dgm:pt>
    <dgm:pt modelId="{A78D666F-B965-064C-93A0-DDB7C31AEDB3}" type="parTrans" cxnId="{AFACEE0D-8091-634D-B7BF-BF84B3CF2C10}">
      <dgm:prSet/>
      <dgm:spPr/>
      <dgm:t>
        <a:bodyPr/>
        <a:lstStyle/>
        <a:p>
          <a:endParaRPr lang="en-US"/>
        </a:p>
      </dgm:t>
    </dgm:pt>
    <dgm:pt modelId="{AA737029-3403-0945-8438-6C292AF891FF}" type="sibTrans" cxnId="{AFACEE0D-8091-634D-B7BF-BF84B3CF2C10}">
      <dgm:prSet/>
      <dgm:spPr/>
      <dgm:t>
        <a:bodyPr/>
        <a:lstStyle/>
        <a:p>
          <a:endParaRPr lang="en-US"/>
        </a:p>
      </dgm:t>
    </dgm:pt>
    <dgm:pt modelId="{169F49ED-68FE-5544-AF7A-109C43C88949}" type="pres">
      <dgm:prSet presAssocID="{FB0D6084-4F7E-5F4D-89ED-0310A1D600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A0538D-CB8A-264C-9276-5A704F4D951A}" type="pres">
      <dgm:prSet presAssocID="{ED3DF6E6-433F-0445-A339-2ADBF04C7C3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94FF5-B0C2-AF41-843E-A730049BBB83}" type="pres">
      <dgm:prSet presAssocID="{29581CF3-69A4-FD40-9718-EBFD5A36DFCA}" presName="spacer" presStyleCnt="0"/>
      <dgm:spPr/>
    </dgm:pt>
    <dgm:pt modelId="{F71156A3-57DD-2046-90A6-D0017A3025C0}" type="pres">
      <dgm:prSet presAssocID="{4B9467BE-C327-1643-8058-CA9495ECDA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95B16-3FFA-AF4A-95E9-4122E798FC7E}" type="pres">
      <dgm:prSet presAssocID="{90170882-B9F0-B043-8E97-C5794F7BC1CF}" presName="spacer" presStyleCnt="0"/>
      <dgm:spPr/>
    </dgm:pt>
    <dgm:pt modelId="{01F30387-F6EB-2841-829C-C6A01C454860}" type="pres">
      <dgm:prSet presAssocID="{B75889DB-5E18-384E-B3F3-B5522211603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09323-AB45-6D45-857B-BD1691D8603F}" type="pres">
      <dgm:prSet presAssocID="{B75889DB-5E18-384E-B3F3-B5522211603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6983E-837F-E849-8818-9DF5ADA7D6C4}" srcId="{FB0D6084-4F7E-5F4D-89ED-0310A1D600C9}" destId="{4B9467BE-C327-1643-8058-CA9495ECDAFB}" srcOrd="1" destOrd="0" parTransId="{C66A2010-072F-254E-8B42-A3A07967408F}" sibTransId="{90170882-B9F0-B043-8E97-C5794F7BC1CF}"/>
    <dgm:cxn modelId="{27273CC4-8D01-A145-99C7-C4CFB34CE388}" type="presOf" srcId="{B75889DB-5E18-384E-B3F3-B5522211603E}" destId="{01F30387-F6EB-2841-829C-C6A01C454860}" srcOrd="0" destOrd="0" presId="urn:microsoft.com/office/officeart/2005/8/layout/vList2"/>
    <dgm:cxn modelId="{A5BAC759-B081-EB47-B407-D2AD658E7EE5}" type="presOf" srcId="{5FBADF68-EE45-1A41-A9C2-E9F53386112A}" destId="{8E809323-AB45-6D45-857B-BD1691D8603F}" srcOrd="0" destOrd="0" presId="urn:microsoft.com/office/officeart/2005/8/layout/vList2"/>
    <dgm:cxn modelId="{BB62F7CC-B25E-214C-A4E4-C30BBD62185B}" type="presOf" srcId="{FB0D6084-4F7E-5F4D-89ED-0310A1D600C9}" destId="{169F49ED-68FE-5544-AF7A-109C43C88949}" srcOrd="0" destOrd="0" presId="urn:microsoft.com/office/officeart/2005/8/layout/vList2"/>
    <dgm:cxn modelId="{AFACEE0D-8091-634D-B7BF-BF84B3CF2C10}" srcId="{B75889DB-5E18-384E-B3F3-B5522211603E}" destId="{5FBADF68-EE45-1A41-A9C2-E9F53386112A}" srcOrd="0" destOrd="0" parTransId="{A78D666F-B965-064C-93A0-DDB7C31AEDB3}" sibTransId="{AA737029-3403-0945-8438-6C292AF891FF}"/>
    <dgm:cxn modelId="{A705777E-0BC5-E64F-A74D-1CC501DDC4E3}" type="presOf" srcId="{ED3DF6E6-433F-0445-A339-2ADBF04C7C3F}" destId="{32A0538D-CB8A-264C-9276-5A704F4D951A}" srcOrd="0" destOrd="0" presId="urn:microsoft.com/office/officeart/2005/8/layout/vList2"/>
    <dgm:cxn modelId="{5FB0F81F-DBB2-0A4B-8D51-1AE51BA0CA0F}" srcId="{FB0D6084-4F7E-5F4D-89ED-0310A1D600C9}" destId="{ED3DF6E6-433F-0445-A339-2ADBF04C7C3F}" srcOrd="0" destOrd="0" parTransId="{ECE885C0-C9B9-0B4F-A0F4-696D9EE06345}" sibTransId="{29581CF3-69A4-FD40-9718-EBFD5A36DFCA}"/>
    <dgm:cxn modelId="{04CFA152-2CB8-D54A-A75D-782FE756615E}" srcId="{FB0D6084-4F7E-5F4D-89ED-0310A1D600C9}" destId="{B75889DB-5E18-384E-B3F3-B5522211603E}" srcOrd="2" destOrd="0" parTransId="{BAC783BD-0849-734C-81F9-6F35D7126C08}" sibTransId="{06A70762-163C-A84D-B422-0D95A4D98ED3}"/>
    <dgm:cxn modelId="{2B37BFF6-E384-E84F-8BF2-CC10658BAC06}" type="presOf" srcId="{4B9467BE-C327-1643-8058-CA9495ECDAFB}" destId="{F71156A3-57DD-2046-90A6-D0017A3025C0}" srcOrd="0" destOrd="0" presId="urn:microsoft.com/office/officeart/2005/8/layout/vList2"/>
    <dgm:cxn modelId="{ECA80F7D-52F6-F746-8031-7E388FECD6D2}" type="presParOf" srcId="{169F49ED-68FE-5544-AF7A-109C43C88949}" destId="{32A0538D-CB8A-264C-9276-5A704F4D951A}" srcOrd="0" destOrd="0" presId="urn:microsoft.com/office/officeart/2005/8/layout/vList2"/>
    <dgm:cxn modelId="{7160F033-5D46-154E-95B7-329DB3AA228B}" type="presParOf" srcId="{169F49ED-68FE-5544-AF7A-109C43C88949}" destId="{5A294FF5-B0C2-AF41-843E-A730049BBB83}" srcOrd="1" destOrd="0" presId="urn:microsoft.com/office/officeart/2005/8/layout/vList2"/>
    <dgm:cxn modelId="{723F3CBA-A31A-6741-8BD5-1C53DA8D0A1E}" type="presParOf" srcId="{169F49ED-68FE-5544-AF7A-109C43C88949}" destId="{F71156A3-57DD-2046-90A6-D0017A3025C0}" srcOrd="2" destOrd="0" presId="urn:microsoft.com/office/officeart/2005/8/layout/vList2"/>
    <dgm:cxn modelId="{2BA02ADE-9CCD-AF45-B791-FE4DDC385FB5}" type="presParOf" srcId="{169F49ED-68FE-5544-AF7A-109C43C88949}" destId="{FEF95B16-3FFA-AF4A-95E9-4122E798FC7E}" srcOrd="3" destOrd="0" presId="urn:microsoft.com/office/officeart/2005/8/layout/vList2"/>
    <dgm:cxn modelId="{EEC2AB97-7C95-9D4E-8A6F-EEF2401C23F6}" type="presParOf" srcId="{169F49ED-68FE-5544-AF7A-109C43C88949}" destId="{01F30387-F6EB-2841-829C-C6A01C454860}" srcOrd="4" destOrd="0" presId="urn:microsoft.com/office/officeart/2005/8/layout/vList2"/>
    <dgm:cxn modelId="{FF71D567-3B2F-D94A-9118-BC2627693A38}" type="presParOf" srcId="{169F49ED-68FE-5544-AF7A-109C43C88949}" destId="{8E809323-AB45-6D45-857B-BD1691D8603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720A62F-6F34-DB47-B977-325AF7B9D00E}" type="doc">
      <dgm:prSet loTypeId="urn:microsoft.com/office/officeart/2005/8/layout/default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2FEDECE-C245-3B4D-B2B7-C18DCB58646F}">
      <dgm:prSet/>
      <dgm:spPr/>
      <dgm:t>
        <a:bodyPr/>
        <a:lstStyle/>
        <a:p>
          <a:pPr rtl="0"/>
          <a:r>
            <a:rPr lang="fr-CH" dirty="0" smtClean="0">
              <a:solidFill>
                <a:srgbClr val="000000"/>
              </a:solidFill>
            </a:rPr>
            <a:t>Satellite enabling skills</a:t>
          </a:r>
          <a:endParaRPr lang="fr-CH" dirty="0">
            <a:solidFill>
              <a:srgbClr val="000000"/>
            </a:solidFill>
          </a:endParaRPr>
        </a:p>
      </dgm:t>
    </dgm:pt>
    <dgm:pt modelId="{94EB25DE-7273-394A-945C-65F089C64369}" type="parTrans" cxnId="{382542C5-94C5-6445-AD22-F564D787ED7C}">
      <dgm:prSet/>
      <dgm:spPr/>
      <dgm:t>
        <a:bodyPr/>
        <a:lstStyle/>
        <a:p>
          <a:endParaRPr lang="en-US"/>
        </a:p>
      </dgm:t>
    </dgm:pt>
    <dgm:pt modelId="{D6A73E7E-333E-3D49-ABE9-90A1DB81F877}" type="sibTrans" cxnId="{382542C5-94C5-6445-AD22-F564D787ED7C}">
      <dgm:prSet/>
      <dgm:spPr/>
      <dgm:t>
        <a:bodyPr/>
        <a:lstStyle/>
        <a:p>
          <a:endParaRPr lang="en-US"/>
        </a:p>
      </dgm:t>
    </dgm:pt>
    <dgm:pt modelId="{84F900F0-8894-6E4C-B373-2814C094BD32}">
      <dgm:prSet/>
      <dgm:spPr/>
      <dgm:t>
        <a:bodyPr/>
        <a:lstStyle/>
        <a:p>
          <a:pPr rtl="0"/>
          <a:r>
            <a:rPr lang="fr-CH" dirty="0" smtClean="0">
              <a:solidFill>
                <a:srgbClr val="000000"/>
              </a:solidFill>
            </a:rPr>
            <a:t>NWP enabling skills</a:t>
          </a:r>
          <a:endParaRPr lang="fr-CH" dirty="0">
            <a:solidFill>
              <a:srgbClr val="000000"/>
            </a:solidFill>
          </a:endParaRPr>
        </a:p>
      </dgm:t>
    </dgm:pt>
    <dgm:pt modelId="{7EB851F8-0D25-C347-A5E2-BE86DA7987BF}" type="parTrans" cxnId="{744407AF-1B54-5A4A-9EE5-EB9083466FED}">
      <dgm:prSet/>
      <dgm:spPr/>
      <dgm:t>
        <a:bodyPr/>
        <a:lstStyle/>
        <a:p>
          <a:endParaRPr lang="en-US"/>
        </a:p>
      </dgm:t>
    </dgm:pt>
    <dgm:pt modelId="{3E3D0E6E-50D6-6F42-A7A8-20F815FB6ECD}" type="sibTrans" cxnId="{744407AF-1B54-5A4A-9EE5-EB9083466FED}">
      <dgm:prSet/>
      <dgm:spPr/>
      <dgm:t>
        <a:bodyPr/>
        <a:lstStyle/>
        <a:p>
          <a:endParaRPr lang="en-US"/>
        </a:p>
      </dgm:t>
    </dgm:pt>
    <dgm:pt modelId="{58E19E1E-A2B0-DC4B-8896-43D7379C3664}">
      <dgm:prSet/>
      <dgm:spPr/>
      <dgm:t>
        <a:bodyPr/>
        <a:lstStyle/>
        <a:p>
          <a:pPr rtl="0"/>
          <a:r>
            <a:rPr lang="fr-CH" dirty="0" smtClean="0">
              <a:solidFill>
                <a:srgbClr val="000000"/>
              </a:solidFill>
            </a:rPr>
            <a:t>Transferable skills are under discussion in several areas</a:t>
          </a:r>
          <a:endParaRPr lang="fr-CH" dirty="0">
            <a:solidFill>
              <a:srgbClr val="000000"/>
            </a:solidFill>
          </a:endParaRPr>
        </a:p>
      </dgm:t>
    </dgm:pt>
    <dgm:pt modelId="{4A0F14B0-FC73-5E49-B397-F663665450F5}" type="parTrans" cxnId="{1B6B0C95-72D9-EA4C-AE11-E11A1D7FA107}">
      <dgm:prSet/>
      <dgm:spPr/>
      <dgm:t>
        <a:bodyPr/>
        <a:lstStyle/>
        <a:p>
          <a:endParaRPr lang="en-US"/>
        </a:p>
      </dgm:t>
    </dgm:pt>
    <dgm:pt modelId="{CEDCAE8F-2135-2C4F-97A8-72BBB5AF7229}" type="sibTrans" cxnId="{1B6B0C95-72D9-EA4C-AE11-E11A1D7FA107}">
      <dgm:prSet/>
      <dgm:spPr/>
      <dgm:t>
        <a:bodyPr/>
        <a:lstStyle/>
        <a:p>
          <a:endParaRPr lang="en-US"/>
        </a:p>
      </dgm:t>
    </dgm:pt>
    <dgm:pt modelId="{53DADBD6-8C9E-2F49-B6C6-CDC3F2D4C0BD}" type="pres">
      <dgm:prSet presAssocID="{B720A62F-6F34-DB47-B977-325AF7B9D0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DAA19B-2C09-514C-98EC-2436D752C6EF}" type="pres">
      <dgm:prSet presAssocID="{22FEDECE-C245-3B4D-B2B7-C18DCB5864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3A1E2-5A28-2241-8D52-333375F6705A}" type="pres">
      <dgm:prSet presAssocID="{D6A73E7E-333E-3D49-ABE9-90A1DB81F877}" presName="sibTrans" presStyleCnt="0"/>
      <dgm:spPr/>
      <dgm:t>
        <a:bodyPr/>
        <a:lstStyle/>
        <a:p>
          <a:endParaRPr lang="en-US"/>
        </a:p>
      </dgm:t>
    </dgm:pt>
    <dgm:pt modelId="{4440CFFF-7E7B-1D49-8ACE-E53C7CD171B8}" type="pres">
      <dgm:prSet presAssocID="{84F900F0-8894-6E4C-B373-2814C094BD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04000-ACBF-6D44-BBF1-120301F70972}" type="pres">
      <dgm:prSet presAssocID="{3E3D0E6E-50D6-6F42-A7A8-20F815FB6ECD}" presName="sibTrans" presStyleCnt="0"/>
      <dgm:spPr/>
      <dgm:t>
        <a:bodyPr/>
        <a:lstStyle/>
        <a:p>
          <a:endParaRPr lang="en-US"/>
        </a:p>
      </dgm:t>
    </dgm:pt>
    <dgm:pt modelId="{2B10EAFB-61A0-8844-88BB-D0744166552A}" type="pres">
      <dgm:prSet presAssocID="{58E19E1E-A2B0-DC4B-8896-43D7379C366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2C9DA5-5CBD-0744-B1FB-DCBC8E0F4550}" type="presOf" srcId="{22FEDECE-C245-3B4D-B2B7-C18DCB58646F}" destId="{61DAA19B-2C09-514C-98EC-2436D752C6EF}" srcOrd="0" destOrd="0" presId="urn:microsoft.com/office/officeart/2005/8/layout/default"/>
    <dgm:cxn modelId="{D4887B3F-C37B-B146-9864-A32BA5AA1847}" type="presOf" srcId="{84F900F0-8894-6E4C-B373-2814C094BD32}" destId="{4440CFFF-7E7B-1D49-8ACE-E53C7CD171B8}" srcOrd="0" destOrd="0" presId="urn:microsoft.com/office/officeart/2005/8/layout/default"/>
    <dgm:cxn modelId="{744407AF-1B54-5A4A-9EE5-EB9083466FED}" srcId="{B720A62F-6F34-DB47-B977-325AF7B9D00E}" destId="{84F900F0-8894-6E4C-B373-2814C094BD32}" srcOrd="1" destOrd="0" parTransId="{7EB851F8-0D25-C347-A5E2-BE86DA7987BF}" sibTransId="{3E3D0E6E-50D6-6F42-A7A8-20F815FB6ECD}"/>
    <dgm:cxn modelId="{97C25C09-AECE-F84F-9C8C-7DC4739F6BD6}" type="presOf" srcId="{58E19E1E-A2B0-DC4B-8896-43D7379C3664}" destId="{2B10EAFB-61A0-8844-88BB-D0744166552A}" srcOrd="0" destOrd="0" presId="urn:microsoft.com/office/officeart/2005/8/layout/default"/>
    <dgm:cxn modelId="{2B2253D1-858D-0F42-B06D-686DCB8483AD}" type="presOf" srcId="{B720A62F-6F34-DB47-B977-325AF7B9D00E}" destId="{53DADBD6-8C9E-2F49-B6C6-CDC3F2D4C0BD}" srcOrd="0" destOrd="0" presId="urn:microsoft.com/office/officeart/2005/8/layout/default"/>
    <dgm:cxn modelId="{382542C5-94C5-6445-AD22-F564D787ED7C}" srcId="{B720A62F-6F34-DB47-B977-325AF7B9D00E}" destId="{22FEDECE-C245-3B4D-B2B7-C18DCB58646F}" srcOrd="0" destOrd="0" parTransId="{94EB25DE-7273-394A-945C-65F089C64369}" sibTransId="{D6A73E7E-333E-3D49-ABE9-90A1DB81F877}"/>
    <dgm:cxn modelId="{1B6B0C95-72D9-EA4C-AE11-E11A1D7FA107}" srcId="{B720A62F-6F34-DB47-B977-325AF7B9D00E}" destId="{58E19E1E-A2B0-DC4B-8896-43D7379C3664}" srcOrd="2" destOrd="0" parTransId="{4A0F14B0-FC73-5E49-B397-F663665450F5}" sibTransId="{CEDCAE8F-2135-2C4F-97A8-72BBB5AF7229}"/>
    <dgm:cxn modelId="{2DC702F8-9497-CF4E-922B-BCF4D6509885}" type="presParOf" srcId="{53DADBD6-8C9E-2F49-B6C6-CDC3F2D4C0BD}" destId="{61DAA19B-2C09-514C-98EC-2436D752C6EF}" srcOrd="0" destOrd="0" presId="urn:microsoft.com/office/officeart/2005/8/layout/default"/>
    <dgm:cxn modelId="{942C53A0-C886-EF46-AA6B-BB711F2D9CA6}" type="presParOf" srcId="{53DADBD6-8C9E-2F49-B6C6-CDC3F2D4C0BD}" destId="{68A3A1E2-5A28-2241-8D52-333375F6705A}" srcOrd="1" destOrd="0" presId="urn:microsoft.com/office/officeart/2005/8/layout/default"/>
    <dgm:cxn modelId="{3272167D-58C1-6A40-A8E4-1C5E6969CC3B}" type="presParOf" srcId="{53DADBD6-8C9E-2F49-B6C6-CDC3F2D4C0BD}" destId="{4440CFFF-7E7B-1D49-8ACE-E53C7CD171B8}" srcOrd="2" destOrd="0" presId="urn:microsoft.com/office/officeart/2005/8/layout/default"/>
    <dgm:cxn modelId="{BFA6277A-3D7D-8F4D-9D87-FFFAF5063578}" type="presParOf" srcId="{53DADBD6-8C9E-2F49-B6C6-CDC3F2D4C0BD}" destId="{C9304000-ACBF-6D44-BBF1-120301F70972}" srcOrd="3" destOrd="0" presId="urn:microsoft.com/office/officeart/2005/8/layout/default"/>
    <dgm:cxn modelId="{F3E0F00E-977E-5C48-BC42-445F464D0CC9}" type="presParOf" srcId="{53DADBD6-8C9E-2F49-B6C6-CDC3F2D4C0BD}" destId="{2B10EAFB-61A0-8844-88BB-D0744166552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8E1FBD-14AF-B142-96C0-1E613591BA91}" type="doc">
      <dgm:prSet loTypeId="urn:microsoft.com/office/officeart/2005/8/layout/vProcess5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1506D1-B573-EB43-AEC5-7824B91AECBE}">
      <dgm:prSet/>
      <dgm:spPr/>
      <dgm:t>
        <a:bodyPr/>
        <a:lstStyle/>
        <a:p>
          <a:pPr rtl="0"/>
          <a:r>
            <a:rPr lang="fr-CH" smtClean="0">
              <a:solidFill>
                <a:srgbClr val="000000"/>
              </a:solidFill>
            </a:rPr>
            <a:t>Competency assessment</a:t>
          </a:r>
          <a:endParaRPr lang="fr-CH">
            <a:solidFill>
              <a:srgbClr val="000000"/>
            </a:solidFill>
          </a:endParaRPr>
        </a:p>
      </dgm:t>
    </dgm:pt>
    <dgm:pt modelId="{63FA70DA-FC29-D44C-986B-A85E9113258E}" type="parTrans" cxnId="{26CAAF2D-A381-E145-8FC9-D3A5C2026005}">
      <dgm:prSet/>
      <dgm:spPr/>
      <dgm:t>
        <a:bodyPr/>
        <a:lstStyle/>
        <a:p>
          <a:endParaRPr lang="en-US"/>
        </a:p>
      </dgm:t>
    </dgm:pt>
    <dgm:pt modelId="{0A627CB9-9B7E-0F4B-B87D-B963A2B4A570}" type="sibTrans" cxnId="{26CAAF2D-A381-E145-8FC9-D3A5C2026005}">
      <dgm:prSet/>
      <dgm:spPr/>
      <dgm:t>
        <a:bodyPr/>
        <a:lstStyle/>
        <a:p>
          <a:endParaRPr lang="en-US"/>
        </a:p>
      </dgm:t>
    </dgm:pt>
    <dgm:pt modelId="{BA545472-7CC1-5A48-8FE7-C6C19F4DD58A}">
      <dgm:prSet/>
      <dgm:spPr/>
      <dgm:t>
        <a:bodyPr/>
        <a:lstStyle/>
        <a:p>
          <a:pPr rtl="0"/>
          <a:r>
            <a:rPr lang="fr-CH" dirty="0" smtClean="0">
              <a:solidFill>
                <a:srgbClr val="000000"/>
              </a:solidFill>
            </a:rPr>
            <a:t>Competency-based training</a:t>
          </a:r>
          <a:endParaRPr lang="fr-CH" dirty="0">
            <a:solidFill>
              <a:srgbClr val="000000"/>
            </a:solidFill>
          </a:endParaRPr>
        </a:p>
      </dgm:t>
    </dgm:pt>
    <dgm:pt modelId="{6458F02C-E749-6C48-8CF1-30D9796BE303}" type="parTrans" cxnId="{DBF03D94-72D9-B141-8A7B-9C58138ACD69}">
      <dgm:prSet/>
      <dgm:spPr/>
      <dgm:t>
        <a:bodyPr/>
        <a:lstStyle/>
        <a:p>
          <a:endParaRPr lang="en-US"/>
        </a:p>
      </dgm:t>
    </dgm:pt>
    <dgm:pt modelId="{055246D4-EADB-A144-95A1-D864B84DD138}" type="sibTrans" cxnId="{DBF03D94-72D9-B141-8A7B-9C58138ACD69}">
      <dgm:prSet/>
      <dgm:spPr/>
      <dgm:t>
        <a:bodyPr/>
        <a:lstStyle/>
        <a:p>
          <a:endParaRPr lang="en-US"/>
        </a:p>
      </dgm:t>
    </dgm:pt>
    <dgm:pt modelId="{4B78E553-5301-8B41-9EC1-5ED457D7038E}">
      <dgm:prSet/>
      <dgm:spPr/>
      <dgm:t>
        <a:bodyPr/>
        <a:lstStyle/>
        <a:p>
          <a:pPr rtl="0"/>
          <a:r>
            <a:rPr lang="fr-CH" dirty="0" smtClean="0">
              <a:solidFill>
                <a:srgbClr val="000000"/>
              </a:solidFill>
            </a:rPr>
            <a:t>Competency </a:t>
          </a:r>
          <a:r>
            <a:rPr lang="fr-CH" dirty="0" smtClean="0">
              <a:solidFill>
                <a:srgbClr val="000000"/>
              </a:solidFill>
            </a:rPr>
            <a:t>documentation for </a:t>
          </a:r>
          <a:r>
            <a:rPr lang="fr-CH" dirty="0" smtClean="0">
              <a:solidFill>
                <a:srgbClr val="000000"/>
              </a:solidFill>
            </a:rPr>
            <a:t>Quality Management Systems</a:t>
          </a:r>
          <a:endParaRPr lang="fr-CH" dirty="0">
            <a:solidFill>
              <a:srgbClr val="000000"/>
            </a:solidFill>
          </a:endParaRPr>
        </a:p>
      </dgm:t>
    </dgm:pt>
    <dgm:pt modelId="{B47C2631-026E-D443-9C1F-F29671A0FB4A}" type="parTrans" cxnId="{4BF38A6F-708F-0F40-8015-2653FBB57E60}">
      <dgm:prSet/>
      <dgm:spPr/>
      <dgm:t>
        <a:bodyPr/>
        <a:lstStyle/>
        <a:p>
          <a:endParaRPr lang="en-US"/>
        </a:p>
      </dgm:t>
    </dgm:pt>
    <dgm:pt modelId="{09944B2E-D2A3-9F43-B435-05F4304E0CFC}" type="sibTrans" cxnId="{4BF38A6F-708F-0F40-8015-2653FBB57E60}">
      <dgm:prSet/>
      <dgm:spPr/>
      <dgm:t>
        <a:bodyPr/>
        <a:lstStyle/>
        <a:p>
          <a:endParaRPr lang="en-US"/>
        </a:p>
      </dgm:t>
    </dgm:pt>
    <dgm:pt modelId="{D00CBB7D-8388-F148-A6EA-E9C9406F0BB5}" type="pres">
      <dgm:prSet presAssocID="{C28E1FBD-14AF-B142-96C0-1E613591BA9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55A48E-B86E-914F-9BE3-83ADA489572D}" type="pres">
      <dgm:prSet presAssocID="{C28E1FBD-14AF-B142-96C0-1E613591BA91}" presName="dummyMaxCanvas" presStyleCnt="0">
        <dgm:presLayoutVars/>
      </dgm:prSet>
      <dgm:spPr/>
    </dgm:pt>
    <dgm:pt modelId="{D2B5091E-FE39-6140-82FD-3DA98D1C3623}" type="pres">
      <dgm:prSet presAssocID="{C28E1FBD-14AF-B142-96C0-1E613591BA91}" presName="ThreeNodes_1" presStyleLbl="node1" presStyleIdx="0" presStyleCnt="3" custLinFactNeighborY="-1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97F7-C304-1F42-8C67-1C246D11696A}" type="pres">
      <dgm:prSet presAssocID="{C28E1FBD-14AF-B142-96C0-1E613591BA9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7534C-ABA8-F14C-98B8-EFB9420055E5}" type="pres">
      <dgm:prSet presAssocID="{C28E1FBD-14AF-B142-96C0-1E613591BA9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8F89D-7D16-D34C-A3F5-B9E73B85DE78}" type="pres">
      <dgm:prSet presAssocID="{C28E1FBD-14AF-B142-96C0-1E613591BA9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54758-6210-7C48-826C-18B8D7DDAA97}" type="pres">
      <dgm:prSet presAssocID="{C28E1FBD-14AF-B142-96C0-1E613591BA9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B65E3-EF60-EC4B-A37E-1FF720FBE001}" type="pres">
      <dgm:prSet presAssocID="{C28E1FBD-14AF-B142-96C0-1E613591BA9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7D9FF-8F9E-574D-857C-226547701971}" type="pres">
      <dgm:prSet presAssocID="{C28E1FBD-14AF-B142-96C0-1E613591BA9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AEFBC-8386-1B4C-983F-FF4AB38DE864}" type="pres">
      <dgm:prSet presAssocID="{C28E1FBD-14AF-B142-96C0-1E613591BA9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219ED1-A0D5-B644-8B93-8B5990C1D7E6}" type="presOf" srcId="{C28E1FBD-14AF-B142-96C0-1E613591BA91}" destId="{D00CBB7D-8388-F148-A6EA-E9C9406F0BB5}" srcOrd="0" destOrd="0" presId="urn:microsoft.com/office/officeart/2005/8/layout/vProcess5"/>
    <dgm:cxn modelId="{DBF03D94-72D9-B141-8A7B-9C58138ACD69}" srcId="{C28E1FBD-14AF-B142-96C0-1E613591BA91}" destId="{BA545472-7CC1-5A48-8FE7-C6C19F4DD58A}" srcOrd="0" destOrd="0" parTransId="{6458F02C-E749-6C48-8CF1-30D9796BE303}" sibTransId="{055246D4-EADB-A144-95A1-D864B84DD138}"/>
    <dgm:cxn modelId="{578754F8-0CD1-E24F-86B5-012E0CA16CA1}" type="presOf" srcId="{401506D1-B573-EB43-AEC5-7824B91AECBE}" destId="{803A97F7-C304-1F42-8C67-1C246D11696A}" srcOrd="0" destOrd="0" presId="urn:microsoft.com/office/officeart/2005/8/layout/vProcess5"/>
    <dgm:cxn modelId="{29993FF2-98C8-AD4C-8ABF-AA4D8FC19EE3}" type="presOf" srcId="{0A627CB9-9B7E-0F4B-B87D-B963A2B4A570}" destId="{24954758-6210-7C48-826C-18B8D7DDAA97}" srcOrd="0" destOrd="0" presId="urn:microsoft.com/office/officeart/2005/8/layout/vProcess5"/>
    <dgm:cxn modelId="{6DD7D54A-2FCA-1F44-B180-B8F0474C2A25}" type="presOf" srcId="{4B78E553-5301-8B41-9EC1-5ED457D7038E}" destId="{F3A7534C-ABA8-F14C-98B8-EFB9420055E5}" srcOrd="0" destOrd="0" presId="urn:microsoft.com/office/officeart/2005/8/layout/vProcess5"/>
    <dgm:cxn modelId="{7AF923A0-18A1-5F45-8233-EC01F5DB88A8}" type="presOf" srcId="{401506D1-B573-EB43-AEC5-7824B91AECBE}" destId="{AD47D9FF-8F9E-574D-857C-226547701971}" srcOrd="1" destOrd="0" presId="urn:microsoft.com/office/officeart/2005/8/layout/vProcess5"/>
    <dgm:cxn modelId="{D8357059-A1C3-2747-826D-1EAEBA36A642}" type="presOf" srcId="{055246D4-EADB-A144-95A1-D864B84DD138}" destId="{41D8F89D-7D16-D34C-A3F5-B9E73B85DE78}" srcOrd="0" destOrd="0" presId="urn:microsoft.com/office/officeart/2005/8/layout/vProcess5"/>
    <dgm:cxn modelId="{26CAAF2D-A381-E145-8FC9-D3A5C2026005}" srcId="{C28E1FBD-14AF-B142-96C0-1E613591BA91}" destId="{401506D1-B573-EB43-AEC5-7824B91AECBE}" srcOrd="1" destOrd="0" parTransId="{63FA70DA-FC29-D44C-986B-A85E9113258E}" sibTransId="{0A627CB9-9B7E-0F4B-B87D-B963A2B4A570}"/>
    <dgm:cxn modelId="{EC4FFAD6-65F0-0348-9697-2EFF67D02E41}" type="presOf" srcId="{BA545472-7CC1-5A48-8FE7-C6C19F4DD58A}" destId="{D2B5091E-FE39-6140-82FD-3DA98D1C3623}" srcOrd="0" destOrd="0" presId="urn:microsoft.com/office/officeart/2005/8/layout/vProcess5"/>
    <dgm:cxn modelId="{D4C571DE-C0E6-D845-B557-C7D51C5FC6D7}" type="presOf" srcId="{BA545472-7CC1-5A48-8FE7-C6C19F4DD58A}" destId="{277B65E3-EF60-EC4B-A37E-1FF720FBE001}" srcOrd="1" destOrd="0" presId="urn:microsoft.com/office/officeart/2005/8/layout/vProcess5"/>
    <dgm:cxn modelId="{4BF38A6F-708F-0F40-8015-2653FBB57E60}" srcId="{C28E1FBD-14AF-B142-96C0-1E613591BA91}" destId="{4B78E553-5301-8B41-9EC1-5ED457D7038E}" srcOrd="2" destOrd="0" parTransId="{B47C2631-026E-D443-9C1F-F29671A0FB4A}" sibTransId="{09944B2E-D2A3-9F43-B435-05F4304E0CFC}"/>
    <dgm:cxn modelId="{3ED5676B-EF14-3145-99D8-4DF656021730}" type="presOf" srcId="{4B78E553-5301-8B41-9EC1-5ED457D7038E}" destId="{FFCAEFBC-8386-1B4C-983F-FF4AB38DE864}" srcOrd="1" destOrd="0" presId="urn:microsoft.com/office/officeart/2005/8/layout/vProcess5"/>
    <dgm:cxn modelId="{06376D65-9FF9-E349-8E7A-89F2C33A03A7}" type="presParOf" srcId="{D00CBB7D-8388-F148-A6EA-E9C9406F0BB5}" destId="{AE55A48E-B86E-914F-9BE3-83ADA489572D}" srcOrd="0" destOrd="0" presId="urn:microsoft.com/office/officeart/2005/8/layout/vProcess5"/>
    <dgm:cxn modelId="{51CEE9F3-C204-CE43-9F1A-F4A558748490}" type="presParOf" srcId="{D00CBB7D-8388-F148-A6EA-E9C9406F0BB5}" destId="{D2B5091E-FE39-6140-82FD-3DA98D1C3623}" srcOrd="1" destOrd="0" presId="urn:microsoft.com/office/officeart/2005/8/layout/vProcess5"/>
    <dgm:cxn modelId="{72C5D225-BAB1-BE4C-A5E7-C18F25A5D19E}" type="presParOf" srcId="{D00CBB7D-8388-F148-A6EA-E9C9406F0BB5}" destId="{803A97F7-C304-1F42-8C67-1C246D11696A}" srcOrd="2" destOrd="0" presId="urn:microsoft.com/office/officeart/2005/8/layout/vProcess5"/>
    <dgm:cxn modelId="{2E3A936A-5159-D341-A57A-12C79254AEB7}" type="presParOf" srcId="{D00CBB7D-8388-F148-A6EA-E9C9406F0BB5}" destId="{F3A7534C-ABA8-F14C-98B8-EFB9420055E5}" srcOrd="3" destOrd="0" presId="urn:microsoft.com/office/officeart/2005/8/layout/vProcess5"/>
    <dgm:cxn modelId="{84DBA4F6-A50B-7F47-ACBD-E1A67D733731}" type="presParOf" srcId="{D00CBB7D-8388-F148-A6EA-E9C9406F0BB5}" destId="{41D8F89D-7D16-D34C-A3F5-B9E73B85DE78}" srcOrd="4" destOrd="0" presId="urn:microsoft.com/office/officeart/2005/8/layout/vProcess5"/>
    <dgm:cxn modelId="{58C3AFBD-5CA6-1E45-80DE-2007BB49B33A}" type="presParOf" srcId="{D00CBB7D-8388-F148-A6EA-E9C9406F0BB5}" destId="{24954758-6210-7C48-826C-18B8D7DDAA97}" srcOrd="5" destOrd="0" presId="urn:microsoft.com/office/officeart/2005/8/layout/vProcess5"/>
    <dgm:cxn modelId="{1E4797B8-F1E9-5B41-AD9F-23EC978C0ADD}" type="presParOf" srcId="{D00CBB7D-8388-F148-A6EA-E9C9406F0BB5}" destId="{277B65E3-EF60-EC4B-A37E-1FF720FBE001}" srcOrd="6" destOrd="0" presId="urn:microsoft.com/office/officeart/2005/8/layout/vProcess5"/>
    <dgm:cxn modelId="{2B739B0D-61AF-AC4B-8C3C-8D8DDF95BB5D}" type="presParOf" srcId="{D00CBB7D-8388-F148-A6EA-E9C9406F0BB5}" destId="{AD47D9FF-8F9E-574D-857C-226547701971}" srcOrd="7" destOrd="0" presId="urn:microsoft.com/office/officeart/2005/8/layout/vProcess5"/>
    <dgm:cxn modelId="{294534C7-9F5C-CD41-BE62-76B5BEEAA17A}" type="presParOf" srcId="{D00CBB7D-8388-F148-A6EA-E9C9406F0BB5}" destId="{FFCAEFBC-8386-1B4C-983F-FF4AB38DE86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1BB1D8-2AD3-784A-82CB-8A69A056F5C1}" type="doc">
      <dgm:prSet loTypeId="urn:microsoft.com/office/officeart/2005/8/layout/vList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44CD18-60A4-4B49-93A7-D83887C97945}">
      <dgm:prSet/>
      <dgm:spPr/>
      <dgm:t>
        <a:bodyPr/>
        <a:lstStyle/>
        <a:p>
          <a:pPr rtl="0"/>
          <a:r>
            <a:rPr lang="fr-CH" b="1" smtClean="0"/>
            <a:t>Training needs assessment</a:t>
          </a:r>
          <a:endParaRPr lang="fr-CH"/>
        </a:p>
      </dgm:t>
    </dgm:pt>
    <dgm:pt modelId="{F5BB11EF-504C-6F48-83E3-207B57BDC3E3}" type="parTrans" cxnId="{39CC5A53-A62B-C74A-9511-572CC704A279}">
      <dgm:prSet/>
      <dgm:spPr/>
      <dgm:t>
        <a:bodyPr/>
        <a:lstStyle/>
        <a:p>
          <a:endParaRPr lang="en-US"/>
        </a:p>
      </dgm:t>
    </dgm:pt>
    <dgm:pt modelId="{57DDB7CB-A5EF-354A-8833-26BCB203317D}" type="sibTrans" cxnId="{39CC5A53-A62B-C74A-9511-572CC704A279}">
      <dgm:prSet/>
      <dgm:spPr/>
      <dgm:t>
        <a:bodyPr/>
        <a:lstStyle/>
        <a:p>
          <a:endParaRPr lang="en-US"/>
        </a:p>
      </dgm:t>
    </dgm:pt>
    <dgm:pt modelId="{171ECBD9-9838-0A4F-BA5F-E247B1B70BA9}">
      <dgm:prSet/>
      <dgm:spPr/>
      <dgm:t>
        <a:bodyPr/>
        <a:lstStyle/>
        <a:p>
          <a:pPr rtl="0"/>
          <a:r>
            <a:rPr lang="fr-CH" dirty="0" smtClean="0"/>
            <a:t>Measure existing competency </a:t>
          </a:r>
          <a:r>
            <a:rPr lang="fr-CH" dirty="0" smtClean="0"/>
            <a:t>to identify </a:t>
          </a:r>
          <a:r>
            <a:rPr lang="fr-CH" dirty="0" smtClean="0"/>
            <a:t>required </a:t>
          </a:r>
          <a:r>
            <a:rPr lang="fr-CH" dirty="0" smtClean="0"/>
            <a:t>training</a:t>
          </a:r>
          <a:endParaRPr lang="fr-CH" dirty="0"/>
        </a:p>
      </dgm:t>
    </dgm:pt>
    <dgm:pt modelId="{3410D899-763F-FC4B-8A63-5FB8244C5F29}" type="parTrans" cxnId="{5E72AA5A-DBF1-BA4D-8908-82422C74FD32}">
      <dgm:prSet/>
      <dgm:spPr/>
      <dgm:t>
        <a:bodyPr/>
        <a:lstStyle/>
        <a:p>
          <a:endParaRPr lang="en-US"/>
        </a:p>
      </dgm:t>
    </dgm:pt>
    <dgm:pt modelId="{19E8E80F-FE3B-F344-A4FB-C872DC56698B}" type="sibTrans" cxnId="{5E72AA5A-DBF1-BA4D-8908-82422C74FD32}">
      <dgm:prSet/>
      <dgm:spPr/>
      <dgm:t>
        <a:bodyPr/>
        <a:lstStyle/>
        <a:p>
          <a:endParaRPr lang="en-US"/>
        </a:p>
      </dgm:t>
    </dgm:pt>
    <dgm:pt modelId="{FF603F58-B510-3C44-93B7-5CDC7E23DB29}">
      <dgm:prSet/>
      <dgm:spPr/>
      <dgm:t>
        <a:bodyPr/>
        <a:lstStyle/>
        <a:p>
          <a:pPr rtl="0"/>
          <a:r>
            <a:rPr lang="fr-CH" b="1" smtClean="0"/>
            <a:t>Curriculum planning</a:t>
          </a:r>
          <a:endParaRPr lang="fr-CH"/>
        </a:p>
      </dgm:t>
    </dgm:pt>
    <dgm:pt modelId="{31F25414-FB50-8A4A-BA02-1EAC0C5326EC}" type="parTrans" cxnId="{6C94C6AE-8934-8A4C-9D7C-971EC953A376}">
      <dgm:prSet/>
      <dgm:spPr/>
      <dgm:t>
        <a:bodyPr/>
        <a:lstStyle/>
        <a:p>
          <a:endParaRPr lang="en-US"/>
        </a:p>
      </dgm:t>
    </dgm:pt>
    <dgm:pt modelId="{98B6E102-A15A-9C47-9C50-381E7EC10BD8}" type="sibTrans" cxnId="{6C94C6AE-8934-8A4C-9D7C-971EC953A376}">
      <dgm:prSet/>
      <dgm:spPr/>
      <dgm:t>
        <a:bodyPr/>
        <a:lstStyle/>
        <a:p>
          <a:endParaRPr lang="en-US"/>
        </a:p>
      </dgm:t>
    </dgm:pt>
    <dgm:pt modelId="{2C9FE240-2173-A048-8863-DDC912B98EBC}">
      <dgm:prSet/>
      <dgm:spPr/>
      <dgm:t>
        <a:bodyPr/>
        <a:lstStyle/>
        <a:p>
          <a:pPr rtl="0"/>
          <a:r>
            <a:rPr lang="fr-CH" dirty="0" smtClean="0"/>
            <a:t>Learning outcomes and topics address competencies</a:t>
          </a:r>
          <a:endParaRPr lang="fr-CH" dirty="0"/>
        </a:p>
      </dgm:t>
    </dgm:pt>
    <dgm:pt modelId="{34976299-36EF-B240-8054-324FCCD54F74}" type="parTrans" cxnId="{17670593-9ED4-854E-BCD1-487E9423F3F8}">
      <dgm:prSet/>
      <dgm:spPr/>
      <dgm:t>
        <a:bodyPr/>
        <a:lstStyle/>
        <a:p>
          <a:endParaRPr lang="en-US"/>
        </a:p>
      </dgm:t>
    </dgm:pt>
    <dgm:pt modelId="{AF3F858D-B602-AC4D-960D-F009FA11878F}" type="sibTrans" cxnId="{17670593-9ED4-854E-BCD1-487E9423F3F8}">
      <dgm:prSet/>
      <dgm:spPr/>
      <dgm:t>
        <a:bodyPr/>
        <a:lstStyle/>
        <a:p>
          <a:endParaRPr lang="en-US"/>
        </a:p>
      </dgm:t>
    </dgm:pt>
    <dgm:pt modelId="{6A725917-AF71-9240-B128-03F9301EDF76}">
      <dgm:prSet/>
      <dgm:spPr/>
      <dgm:t>
        <a:bodyPr/>
        <a:lstStyle/>
        <a:p>
          <a:pPr rtl="0"/>
          <a:r>
            <a:rPr lang="fr-CH" dirty="0" smtClean="0"/>
            <a:t>Learning is active and practical to develop competence</a:t>
          </a:r>
          <a:endParaRPr lang="fr-CH" dirty="0"/>
        </a:p>
      </dgm:t>
    </dgm:pt>
    <dgm:pt modelId="{0BCC3816-5A48-924C-8056-0BE1539A7E33}" type="parTrans" cxnId="{8DECBD08-10F6-7844-BFA8-8F72107819BE}">
      <dgm:prSet/>
      <dgm:spPr/>
      <dgm:t>
        <a:bodyPr/>
        <a:lstStyle/>
        <a:p>
          <a:endParaRPr lang="en-US"/>
        </a:p>
      </dgm:t>
    </dgm:pt>
    <dgm:pt modelId="{2D022A82-A0B2-164D-AEF9-AA77F6D3AE2F}" type="sibTrans" cxnId="{8DECBD08-10F6-7844-BFA8-8F72107819BE}">
      <dgm:prSet/>
      <dgm:spPr/>
      <dgm:t>
        <a:bodyPr/>
        <a:lstStyle/>
        <a:p>
          <a:endParaRPr lang="en-US"/>
        </a:p>
      </dgm:t>
    </dgm:pt>
    <dgm:pt modelId="{F3EB8F00-40F9-6E4D-BD40-72F827E3C668}">
      <dgm:prSet/>
      <dgm:spPr/>
      <dgm:t>
        <a:bodyPr/>
        <a:lstStyle/>
        <a:p>
          <a:pPr rtl="0"/>
          <a:r>
            <a:rPr lang="fr-CH" b="1" smtClean="0"/>
            <a:t>Assessment, documentation, and certificates</a:t>
          </a:r>
          <a:endParaRPr lang="fr-CH"/>
        </a:p>
      </dgm:t>
    </dgm:pt>
    <dgm:pt modelId="{FEFF6272-F981-4740-8D11-B393195FF391}" type="parTrans" cxnId="{11346727-0610-D64A-99B8-EC5718FFACB2}">
      <dgm:prSet/>
      <dgm:spPr/>
      <dgm:t>
        <a:bodyPr/>
        <a:lstStyle/>
        <a:p>
          <a:endParaRPr lang="en-US"/>
        </a:p>
      </dgm:t>
    </dgm:pt>
    <dgm:pt modelId="{33D7F7B8-C483-D748-A677-3788C89C7B55}" type="sibTrans" cxnId="{11346727-0610-D64A-99B8-EC5718FFACB2}">
      <dgm:prSet/>
      <dgm:spPr/>
      <dgm:t>
        <a:bodyPr/>
        <a:lstStyle/>
        <a:p>
          <a:endParaRPr lang="en-US"/>
        </a:p>
      </dgm:t>
    </dgm:pt>
    <dgm:pt modelId="{C4AB5B89-8A19-3449-801B-2B0CAA50D6E2}">
      <dgm:prSet/>
      <dgm:spPr/>
      <dgm:t>
        <a:bodyPr/>
        <a:lstStyle/>
        <a:p>
          <a:pPr rtl="0"/>
          <a:r>
            <a:rPr lang="fr-CH" dirty="0" smtClean="0"/>
            <a:t>Includes assessment of gains in knowledge and skill</a:t>
          </a:r>
          <a:endParaRPr lang="fr-CH" dirty="0"/>
        </a:p>
      </dgm:t>
    </dgm:pt>
    <dgm:pt modelId="{48F997A1-26A7-204B-9221-E25E6CA1DF15}" type="parTrans" cxnId="{BEB6CAD9-04AA-5442-B03F-0992FD1D812A}">
      <dgm:prSet/>
      <dgm:spPr/>
      <dgm:t>
        <a:bodyPr/>
        <a:lstStyle/>
        <a:p>
          <a:endParaRPr lang="en-US"/>
        </a:p>
      </dgm:t>
    </dgm:pt>
    <dgm:pt modelId="{3B95CEB3-35AE-1346-952C-0ED290B1BD49}" type="sibTrans" cxnId="{BEB6CAD9-04AA-5442-B03F-0992FD1D812A}">
      <dgm:prSet/>
      <dgm:spPr/>
      <dgm:t>
        <a:bodyPr/>
        <a:lstStyle/>
        <a:p>
          <a:endParaRPr lang="en-US"/>
        </a:p>
      </dgm:t>
    </dgm:pt>
    <dgm:pt modelId="{0E002D90-1A8F-FD43-ADA5-2A28B4AD0872}">
      <dgm:prSet/>
      <dgm:spPr/>
      <dgm:t>
        <a:bodyPr/>
        <a:lstStyle/>
        <a:p>
          <a:pPr rtl="0"/>
          <a:r>
            <a:rPr lang="fr-CH" dirty="0" smtClean="0"/>
            <a:t>Competencies addressed are stated in announcements and syllabi</a:t>
          </a:r>
          <a:endParaRPr lang="fr-CH" dirty="0"/>
        </a:p>
      </dgm:t>
    </dgm:pt>
    <dgm:pt modelId="{10638A8F-CDDF-354A-BAD6-EE68648875C7}" type="parTrans" cxnId="{C8055147-D676-DE4F-9060-6BFB0B164243}">
      <dgm:prSet/>
      <dgm:spPr/>
      <dgm:t>
        <a:bodyPr/>
        <a:lstStyle/>
        <a:p>
          <a:endParaRPr lang="en-US"/>
        </a:p>
      </dgm:t>
    </dgm:pt>
    <dgm:pt modelId="{DF3D7F3A-9265-4C42-BB82-688BD4764CA5}" type="sibTrans" cxnId="{C8055147-D676-DE4F-9060-6BFB0B164243}">
      <dgm:prSet/>
      <dgm:spPr/>
      <dgm:t>
        <a:bodyPr/>
        <a:lstStyle/>
        <a:p>
          <a:endParaRPr lang="en-US"/>
        </a:p>
      </dgm:t>
    </dgm:pt>
    <dgm:pt modelId="{5C3537B0-D255-804B-A5FB-15FBD4A630DF}">
      <dgm:prSet/>
      <dgm:spPr/>
      <dgm:t>
        <a:bodyPr/>
        <a:lstStyle/>
        <a:p>
          <a:pPr rtl="0"/>
          <a:r>
            <a:rPr lang="fr-CH" dirty="0" smtClean="0"/>
            <a:t>Competencies addressed are communicated in transcripts and certificates</a:t>
          </a:r>
          <a:endParaRPr lang="fr-CH" dirty="0"/>
        </a:p>
      </dgm:t>
    </dgm:pt>
    <dgm:pt modelId="{91091A1B-D85F-E74C-9D64-7FF7903C31AE}" type="parTrans" cxnId="{F3EBA1B2-B03D-DA40-BD1A-3D562046CD82}">
      <dgm:prSet/>
      <dgm:spPr/>
      <dgm:t>
        <a:bodyPr/>
        <a:lstStyle/>
        <a:p>
          <a:endParaRPr lang="en-US"/>
        </a:p>
      </dgm:t>
    </dgm:pt>
    <dgm:pt modelId="{99B267EB-59AD-3A46-B2B0-81925D1A0F81}" type="sibTrans" cxnId="{F3EBA1B2-B03D-DA40-BD1A-3D562046CD82}">
      <dgm:prSet/>
      <dgm:spPr/>
      <dgm:t>
        <a:bodyPr/>
        <a:lstStyle/>
        <a:p>
          <a:endParaRPr lang="en-US"/>
        </a:p>
      </dgm:t>
    </dgm:pt>
    <dgm:pt modelId="{3D45D34A-D753-AB4D-B764-2B9615B99566}" type="pres">
      <dgm:prSet presAssocID="{BB1BB1D8-2AD3-784A-82CB-8A69A056F5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3C6D7B-EE65-0547-8CA4-410E52F53E82}" type="pres">
      <dgm:prSet presAssocID="{1C44CD18-60A4-4B49-93A7-D83887C97945}" presName="parentText" presStyleLbl="node1" presStyleIdx="0" presStyleCnt="3" custLinFactNeighborY="-661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CCF03-5714-504C-A9D6-94A6139C49DF}" type="pres">
      <dgm:prSet presAssocID="{1C44CD18-60A4-4B49-93A7-D83887C97945}" presName="childText" presStyleLbl="revTx" presStyleIdx="0" presStyleCnt="3" custLinFactNeighborY="-33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8E948-044B-814A-BBEF-2B739FEAAE09}" type="pres">
      <dgm:prSet presAssocID="{FF603F58-B510-3C44-93B7-5CDC7E23DB29}" presName="parentText" presStyleLbl="node1" presStyleIdx="1" presStyleCnt="3" custLinFactNeighborY="-268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FCDAF-CF6F-4A44-B103-1DB615FC677E}" type="pres">
      <dgm:prSet presAssocID="{FF603F58-B510-3C44-93B7-5CDC7E23DB29}" presName="childText" presStyleLbl="revTx" presStyleIdx="1" presStyleCnt="3" custLinFactNeighborY="-10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651D1-DF6B-A24B-9A5A-7B78A12EF46A}" type="pres">
      <dgm:prSet presAssocID="{F3EB8F00-40F9-6E4D-BD40-72F827E3C66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ADE07-155A-7748-A5A4-A45D2A6371EF}" type="pres">
      <dgm:prSet presAssocID="{F3EB8F00-40F9-6E4D-BD40-72F827E3C668}" presName="childText" presStyleLbl="revTx" presStyleIdx="2" presStyleCnt="3" custLinFactNeighborY="16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4ADF7F-C1B9-EC41-BABF-0FF46ECFA4B9}" type="presOf" srcId="{1C44CD18-60A4-4B49-93A7-D83887C97945}" destId="{E33C6D7B-EE65-0547-8CA4-410E52F53E82}" srcOrd="0" destOrd="0" presId="urn:microsoft.com/office/officeart/2005/8/layout/vList2"/>
    <dgm:cxn modelId="{8DECBD08-10F6-7844-BFA8-8F72107819BE}" srcId="{FF603F58-B510-3C44-93B7-5CDC7E23DB29}" destId="{6A725917-AF71-9240-B128-03F9301EDF76}" srcOrd="1" destOrd="0" parTransId="{0BCC3816-5A48-924C-8056-0BE1539A7E33}" sibTransId="{2D022A82-A0B2-164D-AEF9-AA77F6D3AE2F}"/>
    <dgm:cxn modelId="{39CC5A53-A62B-C74A-9511-572CC704A279}" srcId="{BB1BB1D8-2AD3-784A-82CB-8A69A056F5C1}" destId="{1C44CD18-60A4-4B49-93A7-D83887C97945}" srcOrd="0" destOrd="0" parTransId="{F5BB11EF-504C-6F48-83E3-207B57BDC3E3}" sibTransId="{57DDB7CB-A5EF-354A-8833-26BCB203317D}"/>
    <dgm:cxn modelId="{C8055147-D676-DE4F-9060-6BFB0B164243}" srcId="{F3EB8F00-40F9-6E4D-BD40-72F827E3C668}" destId="{0E002D90-1A8F-FD43-ADA5-2A28B4AD0872}" srcOrd="1" destOrd="0" parTransId="{10638A8F-CDDF-354A-BAD6-EE68648875C7}" sibTransId="{DF3D7F3A-9265-4C42-BB82-688BD4764CA5}"/>
    <dgm:cxn modelId="{BEB6CAD9-04AA-5442-B03F-0992FD1D812A}" srcId="{F3EB8F00-40F9-6E4D-BD40-72F827E3C668}" destId="{C4AB5B89-8A19-3449-801B-2B0CAA50D6E2}" srcOrd="0" destOrd="0" parTransId="{48F997A1-26A7-204B-9221-E25E6CA1DF15}" sibTransId="{3B95CEB3-35AE-1346-952C-0ED290B1BD49}"/>
    <dgm:cxn modelId="{F3EBA1B2-B03D-DA40-BD1A-3D562046CD82}" srcId="{F3EB8F00-40F9-6E4D-BD40-72F827E3C668}" destId="{5C3537B0-D255-804B-A5FB-15FBD4A630DF}" srcOrd="2" destOrd="0" parTransId="{91091A1B-D85F-E74C-9D64-7FF7903C31AE}" sibTransId="{99B267EB-59AD-3A46-B2B0-81925D1A0F81}"/>
    <dgm:cxn modelId="{5E72AA5A-DBF1-BA4D-8908-82422C74FD32}" srcId="{1C44CD18-60A4-4B49-93A7-D83887C97945}" destId="{171ECBD9-9838-0A4F-BA5F-E247B1B70BA9}" srcOrd="0" destOrd="0" parTransId="{3410D899-763F-FC4B-8A63-5FB8244C5F29}" sibTransId="{19E8E80F-FE3B-F344-A4FB-C872DC56698B}"/>
    <dgm:cxn modelId="{278C9DD3-B96C-4140-AD85-8C137A0F6F58}" type="presOf" srcId="{C4AB5B89-8A19-3449-801B-2B0CAA50D6E2}" destId="{0C5ADE07-155A-7748-A5A4-A45D2A6371EF}" srcOrd="0" destOrd="0" presId="urn:microsoft.com/office/officeart/2005/8/layout/vList2"/>
    <dgm:cxn modelId="{BBC62F55-C76D-8748-98AF-36E02C70DF5A}" type="presOf" srcId="{5C3537B0-D255-804B-A5FB-15FBD4A630DF}" destId="{0C5ADE07-155A-7748-A5A4-A45D2A6371EF}" srcOrd="0" destOrd="2" presId="urn:microsoft.com/office/officeart/2005/8/layout/vList2"/>
    <dgm:cxn modelId="{F1C3D685-88A8-4E43-A8FF-E15B2C5D0B2A}" type="presOf" srcId="{2C9FE240-2173-A048-8863-DDC912B98EBC}" destId="{414FCDAF-CF6F-4A44-B103-1DB615FC677E}" srcOrd="0" destOrd="0" presId="urn:microsoft.com/office/officeart/2005/8/layout/vList2"/>
    <dgm:cxn modelId="{120DE7BC-746A-634E-999B-17FAE147D483}" type="presOf" srcId="{171ECBD9-9838-0A4F-BA5F-E247B1B70BA9}" destId="{BD2CCF03-5714-504C-A9D6-94A6139C49DF}" srcOrd="0" destOrd="0" presId="urn:microsoft.com/office/officeart/2005/8/layout/vList2"/>
    <dgm:cxn modelId="{17670593-9ED4-854E-BCD1-487E9423F3F8}" srcId="{FF603F58-B510-3C44-93B7-5CDC7E23DB29}" destId="{2C9FE240-2173-A048-8863-DDC912B98EBC}" srcOrd="0" destOrd="0" parTransId="{34976299-36EF-B240-8054-324FCCD54F74}" sibTransId="{AF3F858D-B602-AC4D-960D-F009FA11878F}"/>
    <dgm:cxn modelId="{6C94C6AE-8934-8A4C-9D7C-971EC953A376}" srcId="{BB1BB1D8-2AD3-784A-82CB-8A69A056F5C1}" destId="{FF603F58-B510-3C44-93B7-5CDC7E23DB29}" srcOrd="1" destOrd="0" parTransId="{31F25414-FB50-8A4A-BA02-1EAC0C5326EC}" sibTransId="{98B6E102-A15A-9C47-9C50-381E7EC10BD8}"/>
    <dgm:cxn modelId="{532C81D8-8E54-584D-85C5-5D034EBD05CF}" type="presOf" srcId="{FF603F58-B510-3C44-93B7-5CDC7E23DB29}" destId="{5068E948-044B-814A-BBEF-2B739FEAAE09}" srcOrd="0" destOrd="0" presId="urn:microsoft.com/office/officeart/2005/8/layout/vList2"/>
    <dgm:cxn modelId="{C1564F38-2655-FD4A-A4AA-698A59ED46D1}" type="presOf" srcId="{0E002D90-1A8F-FD43-ADA5-2A28B4AD0872}" destId="{0C5ADE07-155A-7748-A5A4-A45D2A6371EF}" srcOrd="0" destOrd="1" presId="urn:microsoft.com/office/officeart/2005/8/layout/vList2"/>
    <dgm:cxn modelId="{75BB5A63-EA5D-7F41-803F-7C0AC73CEAB8}" type="presOf" srcId="{F3EB8F00-40F9-6E4D-BD40-72F827E3C668}" destId="{3AC651D1-DF6B-A24B-9A5A-7B78A12EF46A}" srcOrd="0" destOrd="0" presId="urn:microsoft.com/office/officeart/2005/8/layout/vList2"/>
    <dgm:cxn modelId="{11346727-0610-D64A-99B8-EC5718FFACB2}" srcId="{BB1BB1D8-2AD3-784A-82CB-8A69A056F5C1}" destId="{F3EB8F00-40F9-6E4D-BD40-72F827E3C668}" srcOrd="2" destOrd="0" parTransId="{FEFF6272-F981-4740-8D11-B393195FF391}" sibTransId="{33D7F7B8-C483-D748-A677-3788C89C7B55}"/>
    <dgm:cxn modelId="{54BF7460-F027-3149-B624-2038DB60191E}" type="presOf" srcId="{6A725917-AF71-9240-B128-03F9301EDF76}" destId="{414FCDAF-CF6F-4A44-B103-1DB615FC677E}" srcOrd="0" destOrd="1" presId="urn:microsoft.com/office/officeart/2005/8/layout/vList2"/>
    <dgm:cxn modelId="{D3F19576-D9C5-1140-8D5D-D821797F27D5}" type="presOf" srcId="{BB1BB1D8-2AD3-784A-82CB-8A69A056F5C1}" destId="{3D45D34A-D753-AB4D-B764-2B9615B99566}" srcOrd="0" destOrd="0" presId="urn:microsoft.com/office/officeart/2005/8/layout/vList2"/>
    <dgm:cxn modelId="{037770EE-7BF0-EB42-A33E-2E3272E3DE83}" type="presParOf" srcId="{3D45D34A-D753-AB4D-B764-2B9615B99566}" destId="{E33C6D7B-EE65-0547-8CA4-410E52F53E82}" srcOrd="0" destOrd="0" presId="urn:microsoft.com/office/officeart/2005/8/layout/vList2"/>
    <dgm:cxn modelId="{BD7D7BF5-E42C-C244-9A5F-98E6120CE4FF}" type="presParOf" srcId="{3D45D34A-D753-AB4D-B764-2B9615B99566}" destId="{BD2CCF03-5714-504C-A9D6-94A6139C49DF}" srcOrd="1" destOrd="0" presId="urn:microsoft.com/office/officeart/2005/8/layout/vList2"/>
    <dgm:cxn modelId="{10F1CC04-471A-5D47-B245-4B3142D9D3B2}" type="presParOf" srcId="{3D45D34A-D753-AB4D-B764-2B9615B99566}" destId="{5068E948-044B-814A-BBEF-2B739FEAAE09}" srcOrd="2" destOrd="0" presId="urn:microsoft.com/office/officeart/2005/8/layout/vList2"/>
    <dgm:cxn modelId="{19FC88D9-61E1-7941-9A7D-9CBE284C3BC5}" type="presParOf" srcId="{3D45D34A-D753-AB4D-B764-2B9615B99566}" destId="{414FCDAF-CF6F-4A44-B103-1DB615FC677E}" srcOrd="3" destOrd="0" presId="urn:microsoft.com/office/officeart/2005/8/layout/vList2"/>
    <dgm:cxn modelId="{10B2BCDC-0BC5-BE40-A0F3-B65920C00407}" type="presParOf" srcId="{3D45D34A-D753-AB4D-B764-2B9615B99566}" destId="{3AC651D1-DF6B-A24B-9A5A-7B78A12EF46A}" srcOrd="4" destOrd="0" presId="urn:microsoft.com/office/officeart/2005/8/layout/vList2"/>
    <dgm:cxn modelId="{38FAEF25-C2E8-C041-8614-B9B7F24ABA1A}" type="presParOf" srcId="{3D45D34A-D753-AB4D-B764-2B9615B99566}" destId="{0C5ADE07-155A-7748-A5A4-A45D2A6371E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089246-E447-AA46-AFBD-8FFC3287177F}" type="doc">
      <dgm:prSet loTypeId="urn:microsoft.com/office/officeart/2005/8/layout/list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2B82C2-875C-644B-87F7-7EFA691AF919}">
      <dgm:prSet custT="1"/>
      <dgm:spPr/>
      <dgm:t>
        <a:bodyPr/>
        <a:lstStyle/>
        <a:p>
          <a:pPr rtl="0"/>
          <a:r>
            <a:rPr lang="fr-CH" sz="2000" dirty="0" smtClean="0">
              <a:solidFill>
                <a:schemeClr val="tx1"/>
              </a:solidFill>
            </a:rPr>
            <a:t>Perform a robust needs assessment</a:t>
          </a:r>
          <a:endParaRPr lang="fr-CH" sz="2000" dirty="0">
            <a:solidFill>
              <a:schemeClr val="tx1"/>
            </a:solidFill>
          </a:endParaRPr>
        </a:p>
      </dgm:t>
    </dgm:pt>
    <dgm:pt modelId="{0F8792DC-0CEE-0049-ABA4-88AF0742E76F}" type="parTrans" cxnId="{A20433E5-B656-2E4B-8327-312209E68091}">
      <dgm:prSet/>
      <dgm:spPr/>
      <dgm:t>
        <a:bodyPr/>
        <a:lstStyle/>
        <a:p>
          <a:endParaRPr lang="en-US"/>
        </a:p>
      </dgm:t>
    </dgm:pt>
    <dgm:pt modelId="{10871504-D1E8-AF49-B74F-747E800CC490}" type="sibTrans" cxnId="{A20433E5-B656-2E4B-8327-312209E68091}">
      <dgm:prSet/>
      <dgm:spPr/>
      <dgm:t>
        <a:bodyPr/>
        <a:lstStyle/>
        <a:p>
          <a:endParaRPr lang="en-US"/>
        </a:p>
      </dgm:t>
    </dgm:pt>
    <dgm:pt modelId="{CBB7F793-9F4B-1149-A7E1-687DC5580745}">
      <dgm:prSet/>
      <dgm:spPr>
        <a:solidFill>
          <a:srgbClr val="EEFFF4"/>
        </a:solidFill>
      </dgm:spPr>
      <dgm:t>
        <a:bodyPr/>
        <a:lstStyle/>
        <a:p>
          <a:pPr rtl="0"/>
          <a:r>
            <a:rPr lang="fr-CH" i="1" dirty="0" smtClean="0">
              <a:solidFill>
                <a:schemeClr val="tx1"/>
              </a:solidFill>
            </a:rPr>
            <a:t>Does not happen very often</a:t>
          </a:r>
          <a:endParaRPr lang="fr-CH" dirty="0">
            <a:solidFill>
              <a:schemeClr val="tx1"/>
            </a:solidFill>
          </a:endParaRPr>
        </a:p>
      </dgm:t>
    </dgm:pt>
    <dgm:pt modelId="{2A7A75F3-432C-6645-83D2-0B929FC8C4A6}" type="parTrans" cxnId="{4B1EDB09-3B48-6546-9B32-5F8403B75937}">
      <dgm:prSet/>
      <dgm:spPr/>
      <dgm:t>
        <a:bodyPr/>
        <a:lstStyle/>
        <a:p>
          <a:endParaRPr lang="en-US"/>
        </a:p>
      </dgm:t>
    </dgm:pt>
    <dgm:pt modelId="{EAA863F1-DBE6-D341-B961-335E9C36C9D5}" type="sibTrans" cxnId="{4B1EDB09-3B48-6546-9B32-5F8403B75937}">
      <dgm:prSet/>
      <dgm:spPr/>
      <dgm:t>
        <a:bodyPr/>
        <a:lstStyle/>
        <a:p>
          <a:endParaRPr lang="en-US"/>
        </a:p>
      </dgm:t>
    </dgm:pt>
    <dgm:pt modelId="{817A4906-7BFA-A541-974E-A3EC87247F1C}">
      <dgm:prSet custT="1"/>
      <dgm:spPr/>
      <dgm:t>
        <a:bodyPr/>
        <a:lstStyle/>
        <a:p>
          <a:pPr rtl="0"/>
          <a:r>
            <a:rPr lang="fr-CH" sz="2000" dirty="0" smtClean="0">
              <a:solidFill>
                <a:schemeClr val="tx1"/>
              </a:solidFill>
            </a:rPr>
            <a:t>Teach what we taught last time</a:t>
          </a:r>
          <a:endParaRPr lang="fr-CH" sz="2000" dirty="0">
            <a:solidFill>
              <a:schemeClr val="tx1"/>
            </a:solidFill>
          </a:endParaRPr>
        </a:p>
      </dgm:t>
    </dgm:pt>
    <dgm:pt modelId="{C4DEA46C-9B69-A84C-ABA7-332A9E719893}" type="parTrans" cxnId="{AD02C901-4BA1-4A49-8AAF-B8D6EF334885}">
      <dgm:prSet/>
      <dgm:spPr/>
      <dgm:t>
        <a:bodyPr/>
        <a:lstStyle/>
        <a:p>
          <a:endParaRPr lang="en-US"/>
        </a:p>
      </dgm:t>
    </dgm:pt>
    <dgm:pt modelId="{A5DF9DF5-D639-9847-9019-FE12B8731F5E}" type="sibTrans" cxnId="{AD02C901-4BA1-4A49-8AAF-B8D6EF334885}">
      <dgm:prSet/>
      <dgm:spPr/>
      <dgm:t>
        <a:bodyPr/>
        <a:lstStyle/>
        <a:p>
          <a:endParaRPr lang="en-US"/>
        </a:p>
      </dgm:t>
    </dgm:pt>
    <dgm:pt modelId="{5A8AFE40-EBB9-8D43-815C-9653CCABD3B2}">
      <dgm:prSet/>
      <dgm:spPr>
        <a:solidFill>
          <a:srgbClr val="EEFFF4"/>
        </a:solidFill>
      </dgm:spPr>
      <dgm:t>
        <a:bodyPr/>
        <a:lstStyle/>
        <a:p>
          <a:pPr rtl="0"/>
          <a:r>
            <a:rPr lang="fr-CH" i="1" smtClean="0">
              <a:solidFill>
                <a:schemeClr val="tx1"/>
              </a:solidFill>
            </a:rPr>
            <a:t>This can proliferate weak decisions, miss an evolution of needs</a:t>
          </a:r>
          <a:endParaRPr lang="fr-CH">
            <a:solidFill>
              <a:schemeClr val="tx1"/>
            </a:solidFill>
          </a:endParaRPr>
        </a:p>
      </dgm:t>
    </dgm:pt>
    <dgm:pt modelId="{E20DF752-82D1-2B41-9ADD-2283C2D81DD8}" type="parTrans" cxnId="{13F5811A-E849-934A-949B-074C86AFF479}">
      <dgm:prSet/>
      <dgm:spPr/>
      <dgm:t>
        <a:bodyPr/>
        <a:lstStyle/>
        <a:p>
          <a:endParaRPr lang="en-US"/>
        </a:p>
      </dgm:t>
    </dgm:pt>
    <dgm:pt modelId="{3FA05CE1-F39A-8044-A5BA-C76F94F803C0}" type="sibTrans" cxnId="{13F5811A-E849-934A-949B-074C86AFF479}">
      <dgm:prSet/>
      <dgm:spPr/>
      <dgm:t>
        <a:bodyPr/>
        <a:lstStyle/>
        <a:p>
          <a:endParaRPr lang="en-US"/>
        </a:p>
      </dgm:t>
    </dgm:pt>
    <dgm:pt modelId="{DEBD9D1A-A35F-9D48-A9CE-18A7F5001FFC}">
      <dgm:prSet custT="1"/>
      <dgm:spPr/>
      <dgm:t>
        <a:bodyPr/>
        <a:lstStyle/>
        <a:p>
          <a:pPr rtl="0"/>
          <a:r>
            <a:rPr lang="fr-CH" sz="2000" dirty="0" smtClean="0">
              <a:solidFill>
                <a:schemeClr val="tx1"/>
              </a:solidFill>
            </a:rPr>
            <a:t>Tweak what we did last time</a:t>
          </a:r>
          <a:endParaRPr lang="fr-CH" sz="2000" dirty="0">
            <a:solidFill>
              <a:schemeClr val="tx1"/>
            </a:solidFill>
          </a:endParaRPr>
        </a:p>
      </dgm:t>
    </dgm:pt>
    <dgm:pt modelId="{CB14D3A4-9678-924E-91BB-5286B36A40F8}" type="parTrans" cxnId="{A0AAEF3B-2D4B-5840-AE7B-7BF1CA703CA2}">
      <dgm:prSet/>
      <dgm:spPr/>
      <dgm:t>
        <a:bodyPr/>
        <a:lstStyle/>
        <a:p>
          <a:endParaRPr lang="en-US"/>
        </a:p>
      </dgm:t>
    </dgm:pt>
    <dgm:pt modelId="{5EA8877B-A3EB-6D41-AD8B-A709FE44E7D6}" type="sibTrans" cxnId="{A0AAEF3B-2D4B-5840-AE7B-7BF1CA703CA2}">
      <dgm:prSet/>
      <dgm:spPr/>
      <dgm:t>
        <a:bodyPr/>
        <a:lstStyle/>
        <a:p>
          <a:endParaRPr lang="en-US"/>
        </a:p>
      </dgm:t>
    </dgm:pt>
    <dgm:pt modelId="{FE586673-60AF-0449-AB71-6403466D4086}">
      <dgm:prSet/>
      <dgm:spPr>
        <a:solidFill>
          <a:srgbClr val="EEFFF4"/>
        </a:solidFill>
      </dgm:spPr>
      <dgm:t>
        <a:bodyPr/>
        <a:lstStyle/>
        <a:p>
          <a:pPr rtl="0"/>
          <a:r>
            <a:rPr lang="fr-CH" i="1" dirty="0" smtClean="0">
              <a:solidFill>
                <a:schemeClr val="tx1"/>
              </a:solidFill>
            </a:rPr>
            <a:t>Continuous improvement helps, but enough?</a:t>
          </a:r>
          <a:endParaRPr lang="fr-CH" dirty="0">
            <a:solidFill>
              <a:schemeClr val="tx1"/>
            </a:solidFill>
          </a:endParaRPr>
        </a:p>
      </dgm:t>
    </dgm:pt>
    <dgm:pt modelId="{CFA5D849-39D3-3541-BDA6-D2EC5A5E4638}" type="parTrans" cxnId="{10660EE3-391A-0142-9E63-3E90362CCBDD}">
      <dgm:prSet/>
      <dgm:spPr/>
      <dgm:t>
        <a:bodyPr/>
        <a:lstStyle/>
        <a:p>
          <a:endParaRPr lang="en-US"/>
        </a:p>
      </dgm:t>
    </dgm:pt>
    <dgm:pt modelId="{DA80D3F1-C36E-CC4B-A824-B88326D84A30}" type="sibTrans" cxnId="{10660EE3-391A-0142-9E63-3E90362CCBDD}">
      <dgm:prSet/>
      <dgm:spPr/>
      <dgm:t>
        <a:bodyPr/>
        <a:lstStyle/>
        <a:p>
          <a:endParaRPr lang="en-US"/>
        </a:p>
      </dgm:t>
    </dgm:pt>
    <dgm:pt modelId="{C19D6767-6F52-0949-BA50-09A4CF9CCFA0}">
      <dgm:prSet custT="1"/>
      <dgm:spPr/>
      <dgm:t>
        <a:bodyPr/>
        <a:lstStyle/>
        <a:p>
          <a:pPr rtl="0"/>
          <a:r>
            <a:rPr lang="fr-CH" sz="2000" dirty="0" smtClean="0">
              <a:solidFill>
                <a:schemeClr val="tx1"/>
              </a:solidFill>
            </a:rPr>
            <a:t>Trainers decide what they need to teach</a:t>
          </a:r>
          <a:endParaRPr lang="fr-CH" sz="2000" dirty="0">
            <a:solidFill>
              <a:schemeClr val="tx1"/>
            </a:solidFill>
          </a:endParaRPr>
        </a:p>
      </dgm:t>
    </dgm:pt>
    <dgm:pt modelId="{B1713DE7-A73F-C34C-BD45-A8AE0B876195}" type="parTrans" cxnId="{1030561B-4045-674F-958E-A72FC0D2435B}">
      <dgm:prSet/>
      <dgm:spPr/>
      <dgm:t>
        <a:bodyPr/>
        <a:lstStyle/>
        <a:p>
          <a:endParaRPr lang="en-US"/>
        </a:p>
      </dgm:t>
    </dgm:pt>
    <dgm:pt modelId="{DB80C377-3770-9F46-9753-3F328DF12FD1}" type="sibTrans" cxnId="{1030561B-4045-674F-958E-A72FC0D2435B}">
      <dgm:prSet/>
      <dgm:spPr/>
      <dgm:t>
        <a:bodyPr/>
        <a:lstStyle/>
        <a:p>
          <a:endParaRPr lang="en-US"/>
        </a:p>
      </dgm:t>
    </dgm:pt>
    <dgm:pt modelId="{44226063-FBCD-A248-A78F-85EC1D1640E6}">
      <dgm:prSet/>
      <dgm:spPr>
        <a:solidFill>
          <a:srgbClr val="EEFFF4"/>
        </a:solidFill>
      </dgm:spPr>
      <dgm:t>
        <a:bodyPr/>
        <a:lstStyle/>
        <a:p>
          <a:pPr rtl="0"/>
          <a:r>
            <a:rPr lang="fr-CH" i="1" dirty="0" smtClean="0">
              <a:solidFill>
                <a:schemeClr val="tx1"/>
              </a:solidFill>
            </a:rPr>
            <a:t>Can be based on faulty assumptions</a:t>
          </a:r>
          <a:endParaRPr lang="fr-CH" dirty="0">
            <a:solidFill>
              <a:schemeClr val="tx1"/>
            </a:solidFill>
          </a:endParaRPr>
        </a:p>
      </dgm:t>
    </dgm:pt>
    <dgm:pt modelId="{1EE029D8-B6B1-2A40-AACE-A7D7CB352CF0}" type="parTrans" cxnId="{D6D76C0A-9323-4C45-AB5A-CB12773BF964}">
      <dgm:prSet/>
      <dgm:spPr/>
      <dgm:t>
        <a:bodyPr/>
        <a:lstStyle/>
        <a:p>
          <a:endParaRPr lang="en-US"/>
        </a:p>
      </dgm:t>
    </dgm:pt>
    <dgm:pt modelId="{58BFE248-77A3-3641-9FFE-36A989264AE8}" type="sibTrans" cxnId="{D6D76C0A-9323-4C45-AB5A-CB12773BF964}">
      <dgm:prSet/>
      <dgm:spPr/>
      <dgm:t>
        <a:bodyPr/>
        <a:lstStyle/>
        <a:p>
          <a:endParaRPr lang="en-US"/>
        </a:p>
      </dgm:t>
    </dgm:pt>
    <dgm:pt modelId="{C941D317-C13C-604C-9793-D9D84E49C86A}">
      <dgm:prSet custT="1"/>
      <dgm:spPr/>
      <dgm:t>
        <a:bodyPr/>
        <a:lstStyle/>
        <a:p>
          <a:pPr rtl="0"/>
          <a:r>
            <a:rPr lang="fr-CH" sz="2000" dirty="0" smtClean="0">
              <a:solidFill>
                <a:schemeClr val="tx1"/>
              </a:solidFill>
            </a:rPr>
            <a:t>Experts decide what they want to teach</a:t>
          </a:r>
          <a:endParaRPr lang="fr-CH" sz="2000" dirty="0">
            <a:solidFill>
              <a:schemeClr val="tx1"/>
            </a:solidFill>
          </a:endParaRPr>
        </a:p>
      </dgm:t>
    </dgm:pt>
    <dgm:pt modelId="{DE8A39EF-11CD-BE4C-825C-55C0AA275D57}" type="parTrans" cxnId="{E173BD8D-9757-0D49-8294-59EFFE72D504}">
      <dgm:prSet/>
      <dgm:spPr/>
      <dgm:t>
        <a:bodyPr/>
        <a:lstStyle/>
        <a:p>
          <a:endParaRPr lang="en-US"/>
        </a:p>
      </dgm:t>
    </dgm:pt>
    <dgm:pt modelId="{5ADC9767-37D9-8A43-A96D-C946C4420757}" type="sibTrans" cxnId="{E173BD8D-9757-0D49-8294-59EFFE72D504}">
      <dgm:prSet/>
      <dgm:spPr/>
      <dgm:t>
        <a:bodyPr/>
        <a:lstStyle/>
        <a:p>
          <a:endParaRPr lang="en-US"/>
        </a:p>
      </dgm:t>
    </dgm:pt>
    <dgm:pt modelId="{D1E2BFAB-E5AB-E34E-879F-68B05F1978F8}">
      <dgm:prSet/>
      <dgm:spPr>
        <a:solidFill>
          <a:srgbClr val="EEFFF4"/>
        </a:solidFill>
      </dgm:spPr>
      <dgm:t>
        <a:bodyPr/>
        <a:lstStyle/>
        <a:p>
          <a:pPr rtl="0"/>
          <a:r>
            <a:rPr lang="fr-CH" i="1" dirty="0" smtClean="0">
              <a:solidFill>
                <a:schemeClr val="tx1"/>
              </a:solidFill>
            </a:rPr>
            <a:t>Can ignore novices and operational staff</a:t>
          </a:r>
          <a:endParaRPr lang="fr-CH" dirty="0">
            <a:solidFill>
              <a:schemeClr val="tx1"/>
            </a:solidFill>
          </a:endParaRPr>
        </a:p>
      </dgm:t>
    </dgm:pt>
    <dgm:pt modelId="{0E0C45FF-3E78-2C47-A3CD-24B0588379E9}" type="parTrans" cxnId="{8A557A7D-26A5-BC4C-A5B5-C78A6D5FBE77}">
      <dgm:prSet/>
      <dgm:spPr/>
      <dgm:t>
        <a:bodyPr/>
        <a:lstStyle/>
        <a:p>
          <a:endParaRPr lang="en-US"/>
        </a:p>
      </dgm:t>
    </dgm:pt>
    <dgm:pt modelId="{E1486CB0-B13B-4643-821D-8C5580E3C143}" type="sibTrans" cxnId="{8A557A7D-26A5-BC4C-A5B5-C78A6D5FBE77}">
      <dgm:prSet/>
      <dgm:spPr/>
      <dgm:t>
        <a:bodyPr/>
        <a:lstStyle/>
        <a:p>
          <a:endParaRPr lang="en-US"/>
        </a:p>
      </dgm:t>
    </dgm:pt>
    <dgm:pt modelId="{614D2B98-4666-BE40-9814-5C7D35FE94E2}" type="pres">
      <dgm:prSet presAssocID="{CE089246-E447-AA46-AFBD-8FFC328717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75FD87-9F95-914C-96BD-D32E24F9DFE7}" type="pres">
      <dgm:prSet presAssocID="{212B82C2-875C-644B-87F7-7EFA691AF919}" presName="parentLin" presStyleCnt="0"/>
      <dgm:spPr/>
    </dgm:pt>
    <dgm:pt modelId="{CB4C0A77-F6B4-B940-AEB7-06AC0DC70D2E}" type="pres">
      <dgm:prSet presAssocID="{212B82C2-875C-644B-87F7-7EFA691AF91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A20780AD-4637-FF42-A62C-FED57FCD8A97}" type="pres">
      <dgm:prSet presAssocID="{212B82C2-875C-644B-87F7-7EFA691AF91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C9AD3-7CF0-EA40-A32B-40E09B76E9E5}" type="pres">
      <dgm:prSet presAssocID="{212B82C2-875C-644B-87F7-7EFA691AF919}" presName="negativeSpace" presStyleCnt="0"/>
      <dgm:spPr/>
    </dgm:pt>
    <dgm:pt modelId="{635AC58A-ED6A-0449-9EE7-AA50DA286480}" type="pres">
      <dgm:prSet presAssocID="{212B82C2-875C-644B-87F7-7EFA691AF919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5879A-834B-AA4C-84B6-672E34AD818E}" type="pres">
      <dgm:prSet presAssocID="{10871504-D1E8-AF49-B74F-747E800CC490}" presName="spaceBetweenRectangles" presStyleCnt="0"/>
      <dgm:spPr/>
    </dgm:pt>
    <dgm:pt modelId="{D55220EE-0B34-CA4A-BDB7-ECC7C3A659F1}" type="pres">
      <dgm:prSet presAssocID="{817A4906-7BFA-A541-974E-A3EC87247F1C}" presName="parentLin" presStyleCnt="0"/>
      <dgm:spPr/>
    </dgm:pt>
    <dgm:pt modelId="{1CA8A3ED-0A68-FF40-A397-75C14E35FBC7}" type="pres">
      <dgm:prSet presAssocID="{817A4906-7BFA-A541-974E-A3EC87247F1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3752DB2-DDC7-CA4A-860D-A809123E97BF}" type="pres">
      <dgm:prSet presAssocID="{817A4906-7BFA-A541-974E-A3EC87247F1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15E76-F570-E346-AB82-5AAD274AE877}" type="pres">
      <dgm:prSet presAssocID="{817A4906-7BFA-A541-974E-A3EC87247F1C}" presName="negativeSpace" presStyleCnt="0"/>
      <dgm:spPr/>
    </dgm:pt>
    <dgm:pt modelId="{301FC202-FBF3-5541-B955-1D4FCE9ED476}" type="pres">
      <dgm:prSet presAssocID="{817A4906-7BFA-A541-974E-A3EC87247F1C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C66FA-14AD-DC41-96AA-AFAF29557939}" type="pres">
      <dgm:prSet presAssocID="{A5DF9DF5-D639-9847-9019-FE12B8731F5E}" presName="spaceBetweenRectangles" presStyleCnt="0"/>
      <dgm:spPr/>
    </dgm:pt>
    <dgm:pt modelId="{74F7497F-55BD-DA4D-8962-D346E56961F7}" type="pres">
      <dgm:prSet presAssocID="{DEBD9D1A-A35F-9D48-A9CE-18A7F5001FFC}" presName="parentLin" presStyleCnt="0"/>
      <dgm:spPr/>
    </dgm:pt>
    <dgm:pt modelId="{1EC4608D-526F-F74D-B76B-F93D2C5C3096}" type="pres">
      <dgm:prSet presAssocID="{DEBD9D1A-A35F-9D48-A9CE-18A7F5001FFC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1A022CE6-AFCB-0141-B0B4-D51E97D6C77D}" type="pres">
      <dgm:prSet presAssocID="{DEBD9D1A-A35F-9D48-A9CE-18A7F5001FF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43441-CC0C-6C48-B6FC-ABB5560BC054}" type="pres">
      <dgm:prSet presAssocID="{DEBD9D1A-A35F-9D48-A9CE-18A7F5001FFC}" presName="negativeSpace" presStyleCnt="0"/>
      <dgm:spPr/>
    </dgm:pt>
    <dgm:pt modelId="{6C1B7486-C3A9-3149-A9FE-903C6713BBAE}" type="pres">
      <dgm:prSet presAssocID="{DEBD9D1A-A35F-9D48-A9CE-18A7F5001FFC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9B5DF-9FF9-8944-A809-6A0239C1A2A0}" type="pres">
      <dgm:prSet presAssocID="{5EA8877B-A3EB-6D41-AD8B-A709FE44E7D6}" presName="spaceBetweenRectangles" presStyleCnt="0"/>
      <dgm:spPr/>
    </dgm:pt>
    <dgm:pt modelId="{15E355CA-48A8-BE41-B6CF-9A6EA9453FBC}" type="pres">
      <dgm:prSet presAssocID="{C19D6767-6F52-0949-BA50-09A4CF9CCFA0}" presName="parentLin" presStyleCnt="0"/>
      <dgm:spPr/>
    </dgm:pt>
    <dgm:pt modelId="{BDBF7267-24E8-414D-AEEB-4B94FF48DEB0}" type="pres">
      <dgm:prSet presAssocID="{C19D6767-6F52-0949-BA50-09A4CF9CCFA0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9522877F-86A4-5041-B097-1F6765E15C5E}" type="pres">
      <dgm:prSet presAssocID="{C19D6767-6F52-0949-BA50-09A4CF9CCFA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54F8-C9D0-7645-8062-328DEC5EA76D}" type="pres">
      <dgm:prSet presAssocID="{C19D6767-6F52-0949-BA50-09A4CF9CCFA0}" presName="negativeSpace" presStyleCnt="0"/>
      <dgm:spPr/>
    </dgm:pt>
    <dgm:pt modelId="{8D824BAB-2BF9-834C-813D-16CE46FE738F}" type="pres">
      <dgm:prSet presAssocID="{C19D6767-6F52-0949-BA50-09A4CF9CCFA0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9450F-DD7B-9045-8C08-B2159D2A1E05}" type="pres">
      <dgm:prSet presAssocID="{DB80C377-3770-9F46-9753-3F328DF12FD1}" presName="spaceBetweenRectangles" presStyleCnt="0"/>
      <dgm:spPr/>
    </dgm:pt>
    <dgm:pt modelId="{00B5DE11-91A2-9A40-9372-EEF35BF71C44}" type="pres">
      <dgm:prSet presAssocID="{C941D317-C13C-604C-9793-D9D84E49C86A}" presName="parentLin" presStyleCnt="0"/>
      <dgm:spPr/>
    </dgm:pt>
    <dgm:pt modelId="{4DB83B0E-19B9-1F4B-9FE3-A2DE936755FF}" type="pres">
      <dgm:prSet presAssocID="{C941D317-C13C-604C-9793-D9D84E49C86A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F86AE223-C3B5-9D4B-B866-86E41713BFEB}" type="pres">
      <dgm:prSet presAssocID="{C941D317-C13C-604C-9793-D9D84E49C86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9FC43-302C-C44C-BADD-252C2F4966BF}" type="pres">
      <dgm:prSet presAssocID="{C941D317-C13C-604C-9793-D9D84E49C86A}" presName="negativeSpace" presStyleCnt="0"/>
      <dgm:spPr/>
    </dgm:pt>
    <dgm:pt modelId="{E47A73EE-F62B-FE4C-89B2-634A58AD3A32}" type="pres">
      <dgm:prSet presAssocID="{C941D317-C13C-604C-9793-D9D84E49C86A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5E9110-3180-4643-AE03-60EB17E8F51B}" type="presOf" srcId="{44226063-FBCD-A248-A78F-85EC1D1640E6}" destId="{8D824BAB-2BF9-834C-813D-16CE46FE738F}" srcOrd="0" destOrd="0" presId="urn:microsoft.com/office/officeart/2005/8/layout/list1"/>
    <dgm:cxn modelId="{10660EE3-391A-0142-9E63-3E90362CCBDD}" srcId="{DEBD9D1A-A35F-9D48-A9CE-18A7F5001FFC}" destId="{FE586673-60AF-0449-AB71-6403466D4086}" srcOrd="0" destOrd="0" parTransId="{CFA5D849-39D3-3541-BDA6-D2EC5A5E4638}" sibTransId="{DA80D3F1-C36E-CC4B-A824-B88326D84A30}"/>
    <dgm:cxn modelId="{0B66307A-A776-CF45-826E-2121A7AA1512}" type="presOf" srcId="{817A4906-7BFA-A541-974E-A3EC87247F1C}" destId="{53752DB2-DDC7-CA4A-860D-A809123E97BF}" srcOrd="1" destOrd="0" presId="urn:microsoft.com/office/officeart/2005/8/layout/list1"/>
    <dgm:cxn modelId="{1C327F9B-4BB5-F64A-A380-F2C92A8E0059}" type="presOf" srcId="{C941D317-C13C-604C-9793-D9D84E49C86A}" destId="{4DB83B0E-19B9-1F4B-9FE3-A2DE936755FF}" srcOrd="0" destOrd="0" presId="urn:microsoft.com/office/officeart/2005/8/layout/list1"/>
    <dgm:cxn modelId="{E173BD8D-9757-0D49-8294-59EFFE72D504}" srcId="{CE089246-E447-AA46-AFBD-8FFC3287177F}" destId="{C941D317-C13C-604C-9793-D9D84E49C86A}" srcOrd="4" destOrd="0" parTransId="{DE8A39EF-11CD-BE4C-825C-55C0AA275D57}" sibTransId="{5ADC9767-37D9-8A43-A96D-C946C4420757}"/>
    <dgm:cxn modelId="{CFB51DCA-B4E8-F04D-A741-D021E63A68A3}" type="presOf" srcId="{C19D6767-6F52-0949-BA50-09A4CF9CCFA0}" destId="{BDBF7267-24E8-414D-AEEB-4B94FF48DEB0}" srcOrd="0" destOrd="0" presId="urn:microsoft.com/office/officeart/2005/8/layout/list1"/>
    <dgm:cxn modelId="{AD02C901-4BA1-4A49-8AAF-B8D6EF334885}" srcId="{CE089246-E447-AA46-AFBD-8FFC3287177F}" destId="{817A4906-7BFA-A541-974E-A3EC87247F1C}" srcOrd="1" destOrd="0" parTransId="{C4DEA46C-9B69-A84C-ABA7-332A9E719893}" sibTransId="{A5DF9DF5-D639-9847-9019-FE12B8731F5E}"/>
    <dgm:cxn modelId="{271CAD19-B416-3040-AB5D-4E7F652C6160}" type="presOf" srcId="{DEBD9D1A-A35F-9D48-A9CE-18A7F5001FFC}" destId="{1EC4608D-526F-F74D-B76B-F93D2C5C3096}" srcOrd="0" destOrd="0" presId="urn:microsoft.com/office/officeart/2005/8/layout/list1"/>
    <dgm:cxn modelId="{4B1EDB09-3B48-6546-9B32-5F8403B75937}" srcId="{212B82C2-875C-644B-87F7-7EFA691AF919}" destId="{CBB7F793-9F4B-1149-A7E1-687DC5580745}" srcOrd="0" destOrd="0" parTransId="{2A7A75F3-432C-6645-83D2-0B929FC8C4A6}" sibTransId="{EAA863F1-DBE6-D341-B961-335E9C36C9D5}"/>
    <dgm:cxn modelId="{4FF03EDC-D331-5F47-9CA0-658386F34C8B}" type="presOf" srcId="{CE089246-E447-AA46-AFBD-8FFC3287177F}" destId="{614D2B98-4666-BE40-9814-5C7D35FE94E2}" srcOrd="0" destOrd="0" presId="urn:microsoft.com/office/officeart/2005/8/layout/list1"/>
    <dgm:cxn modelId="{13F5811A-E849-934A-949B-074C86AFF479}" srcId="{817A4906-7BFA-A541-974E-A3EC87247F1C}" destId="{5A8AFE40-EBB9-8D43-815C-9653CCABD3B2}" srcOrd="0" destOrd="0" parTransId="{E20DF752-82D1-2B41-9ADD-2283C2D81DD8}" sibTransId="{3FA05CE1-F39A-8044-A5BA-C76F94F803C0}"/>
    <dgm:cxn modelId="{054EFA2B-142F-A34A-B7AC-E0EDBBAF628B}" type="presOf" srcId="{C19D6767-6F52-0949-BA50-09A4CF9CCFA0}" destId="{9522877F-86A4-5041-B097-1F6765E15C5E}" srcOrd="1" destOrd="0" presId="urn:microsoft.com/office/officeart/2005/8/layout/list1"/>
    <dgm:cxn modelId="{5DBE67D9-21E4-ED4F-B257-D3E9A3357173}" type="presOf" srcId="{5A8AFE40-EBB9-8D43-815C-9653CCABD3B2}" destId="{301FC202-FBF3-5541-B955-1D4FCE9ED476}" srcOrd="0" destOrd="0" presId="urn:microsoft.com/office/officeart/2005/8/layout/list1"/>
    <dgm:cxn modelId="{D6D76C0A-9323-4C45-AB5A-CB12773BF964}" srcId="{C19D6767-6F52-0949-BA50-09A4CF9CCFA0}" destId="{44226063-FBCD-A248-A78F-85EC1D1640E6}" srcOrd="0" destOrd="0" parTransId="{1EE029D8-B6B1-2A40-AACE-A7D7CB352CF0}" sibTransId="{58BFE248-77A3-3641-9FFE-36A989264AE8}"/>
    <dgm:cxn modelId="{A0AAEF3B-2D4B-5840-AE7B-7BF1CA703CA2}" srcId="{CE089246-E447-AA46-AFBD-8FFC3287177F}" destId="{DEBD9D1A-A35F-9D48-A9CE-18A7F5001FFC}" srcOrd="2" destOrd="0" parTransId="{CB14D3A4-9678-924E-91BB-5286B36A40F8}" sibTransId="{5EA8877B-A3EB-6D41-AD8B-A709FE44E7D6}"/>
    <dgm:cxn modelId="{1030561B-4045-674F-958E-A72FC0D2435B}" srcId="{CE089246-E447-AA46-AFBD-8FFC3287177F}" destId="{C19D6767-6F52-0949-BA50-09A4CF9CCFA0}" srcOrd="3" destOrd="0" parTransId="{B1713DE7-A73F-C34C-BD45-A8AE0B876195}" sibTransId="{DB80C377-3770-9F46-9753-3F328DF12FD1}"/>
    <dgm:cxn modelId="{A20433E5-B656-2E4B-8327-312209E68091}" srcId="{CE089246-E447-AA46-AFBD-8FFC3287177F}" destId="{212B82C2-875C-644B-87F7-7EFA691AF919}" srcOrd="0" destOrd="0" parTransId="{0F8792DC-0CEE-0049-ABA4-88AF0742E76F}" sibTransId="{10871504-D1E8-AF49-B74F-747E800CC490}"/>
    <dgm:cxn modelId="{A8D56B29-9CF3-6E45-84B1-4B8202D2B214}" type="presOf" srcId="{DEBD9D1A-A35F-9D48-A9CE-18A7F5001FFC}" destId="{1A022CE6-AFCB-0141-B0B4-D51E97D6C77D}" srcOrd="1" destOrd="0" presId="urn:microsoft.com/office/officeart/2005/8/layout/list1"/>
    <dgm:cxn modelId="{3399C59C-36CA-574D-B3A9-7FA9493B3E84}" type="presOf" srcId="{212B82C2-875C-644B-87F7-7EFA691AF919}" destId="{CB4C0A77-F6B4-B940-AEB7-06AC0DC70D2E}" srcOrd="0" destOrd="0" presId="urn:microsoft.com/office/officeart/2005/8/layout/list1"/>
    <dgm:cxn modelId="{B7FBF206-C9F5-EC49-85C1-761FC8D088A7}" type="presOf" srcId="{C941D317-C13C-604C-9793-D9D84E49C86A}" destId="{F86AE223-C3B5-9D4B-B866-86E41713BFEB}" srcOrd="1" destOrd="0" presId="urn:microsoft.com/office/officeart/2005/8/layout/list1"/>
    <dgm:cxn modelId="{FD8EA31D-E191-6846-8CD3-EBE65C92F0F0}" type="presOf" srcId="{212B82C2-875C-644B-87F7-7EFA691AF919}" destId="{A20780AD-4637-FF42-A62C-FED57FCD8A97}" srcOrd="1" destOrd="0" presId="urn:microsoft.com/office/officeart/2005/8/layout/list1"/>
    <dgm:cxn modelId="{6B7C6472-3C66-3D42-8963-0D13C81EF032}" type="presOf" srcId="{FE586673-60AF-0449-AB71-6403466D4086}" destId="{6C1B7486-C3A9-3149-A9FE-903C6713BBAE}" srcOrd="0" destOrd="0" presId="urn:microsoft.com/office/officeart/2005/8/layout/list1"/>
    <dgm:cxn modelId="{4ED74D65-661C-B845-B6C7-E52C78DB4C15}" type="presOf" srcId="{CBB7F793-9F4B-1149-A7E1-687DC5580745}" destId="{635AC58A-ED6A-0449-9EE7-AA50DA286480}" srcOrd="0" destOrd="0" presId="urn:microsoft.com/office/officeart/2005/8/layout/list1"/>
    <dgm:cxn modelId="{F3F7A0D8-7E97-1940-8D4E-21D1F91F00D3}" type="presOf" srcId="{D1E2BFAB-E5AB-E34E-879F-68B05F1978F8}" destId="{E47A73EE-F62B-FE4C-89B2-634A58AD3A32}" srcOrd="0" destOrd="0" presId="urn:microsoft.com/office/officeart/2005/8/layout/list1"/>
    <dgm:cxn modelId="{C308A7DD-10B2-CB48-AD74-419F141CB81F}" type="presOf" srcId="{817A4906-7BFA-A541-974E-A3EC87247F1C}" destId="{1CA8A3ED-0A68-FF40-A397-75C14E35FBC7}" srcOrd="0" destOrd="0" presId="urn:microsoft.com/office/officeart/2005/8/layout/list1"/>
    <dgm:cxn modelId="{8A557A7D-26A5-BC4C-A5B5-C78A6D5FBE77}" srcId="{C941D317-C13C-604C-9793-D9D84E49C86A}" destId="{D1E2BFAB-E5AB-E34E-879F-68B05F1978F8}" srcOrd="0" destOrd="0" parTransId="{0E0C45FF-3E78-2C47-A3CD-24B0588379E9}" sibTransId="{E1486CB0-B13B-4643-821D-8C5580E3C143}"/>
    <dgm:cxn modelId="{DF9DA456-1B8A-A34A-BB55-9E74E522FDD1}" type="presParOf" srcId="{614D2B98-4666-BE40-9814-5C7D35FE94E2}" destId="{1575FD87-9F95-914C-96BD-D32E24F9DFE7}" srcOrd="0" destOrd="0" presId="urn:microsoft.com/office/officeart/2005/8/layout/list1"/>
    <dgm:cxn modelId="{7885BE7F-50B2-BD44-8CD4-5177153A6190}" type="presParOf" srcId="{1575FD87-9F95-914C-96BD-D32E24F9DFE7}" destId="{CB4C0A77-F6B4-B940-AEB7-06AC0DC70D2E}" srcOrd="0" destOrd="0" presId="urn:microsoft.com/office/officeart/2005/8/layout/list1"/>
    <dgm:cxn modelId="{5B93D7F6-71EC-F841-B841-3999B759058C}" type="presParOf" srcId="{1575FD87-9F95-914C-96BD-D32E24F9DFE7}" destId="{A20780AD-4637-FF42-A62C-FED57FCD8A97}" srcOrd="1" destOrd="0" presId="urn:microsoft.com/office/officeart/2005/8/layout/list1"/>
    <dgm:cxn modelId="{689231CF-45C7-5746-A807-60DDEAA08F27}" type="presParOf" srcId="{614D2B98-4666-BE40-9814-5C7D35FE94E2}" destId="{BEFC9AD3-7CF0-EA40-A32B-40E09B76E9E5}" srcOrd="1" destOrd="0" presId="urn:microsoft.com/office/officeart/2005/8/layout/list1"/>
    <dgm:cxn modelId="{90F202D5-1084-A240-A280-CF04681C2369}" type="presParOf" srcId="{614D2B98-4666-BE40-9814-5C7D35FE94E2}" destId="{635AC58A-ED6A-0449-9EE7-AA50DA286480}" srcOrd="2" destOrd="0" presId="urn:microsoft.com/office/officeart/2005/8/layout/list1"/>
    <dgm:cxn modelId="{417F8CCF-A88E-1042-A07A-BEF62610DA07}" type="presParOf" srcId="{614D2B98-4666-BE40-9814-5C7D35FE94E2}" destId="{11D5879A-834B-AA4C-84B6-672E34AD818E}" srcOrd="3" destOrd="0" presId="urn:microsoft.com/office/officeart/2005/8/layout/list1"/>
    <dgm:cxn modelId="{86FFE986-4624-254C-9327-8470DED1383A}" type="presParOf" srcId="{614D2B98-4666-BE40-9814-5C7D35FE94E2}" destId="{D55220EE-0B34-CA4A-BDB7-ECC7C3A659F1}" srcOrd="4" destOrd="0" presId="urn:microsoft.com/office/officeart/2005/8/layout/list1"/>
    <dgm:cxn modelId="{96B4C67E-CA47-7946-9B33-7631AF5629C4}" type="presParOf" srcId="{D55220EE-0B34-CA4A-BDB7-ECC7C3A659F1}" destId="{1CA8A3ED-0A68-FF40-A397-75C14E35FBC7}" srcOrd="0" destOrd="0" presId="urn:microsoft.com/office/officeart/2005/8/layout/list1"/>
    <dgm:cxn modelId="{1176FCBD-82E2-FC46-9024-EE5593D0E3F3}" type="presParOf" srcId="{D55220EE-0B34-CA4A-BDB7-ECC7C3A659F1}" destId="{53752DB2-DDC7-CA4A-860D-A809123E97BF}" srcOrd="1" destOrd="0" presId="urn:microsoft.com/office/officeart/2005/8/layout/list1"/>
    <dgm:cxn modelId="{CB6B97DF-8869-CE49-9464-1AA28A977270}" type="presParOf" srcId="{614D2B98-4666-BE40-9814-5C7D35FE94E2}" destId="{2FA15E76-F570-E346-AB82-5AAD274AE877}" srcOrd="5" destOrd="0" presId="urn:microsoft.com/office/officeart/2005/8/layout/list1"/>
    <dgm:cxn modelId="{896B066A-8FF3-1F40-8EFB-4F0504EB729E}" type="presParOf" srcId="{614D2B98-4666-BE40-9814-5C7D35FE94E2}" destId="{301FC202-FBF3-5541-B955-1D4FCE9ED476}" srcOrd="6" destOrd="0" presId="urn:microsoft.com/office/officeart/2005/8/layout/list1"/>
    <dgm:cxn modelId="{8C2017B8-8D4B-0347-87A0-8A42BB8EA094}" type="presParOf" srcId="{614D2B98-4666-BE40-9814-5C7D35FE94E2}" destId="{CBEC66FA-14AD-DC41-96AA-AFAF29557939}" srcOrd="7" destOrd="0" presId="urn:microsoft.com/office/officeart/2005/8/layout/list1"/>
    <dgm:cxn modelId="{FD7DAA6E-E17E-9B40-B713-6D8252D054F5}" type="presParOf" srcId="{614D2B98-4666-BE40-9814-5C7D35FE94E2}" destId="{74F7497F-55BD-DA4D-8962-D346E56961F7}" srcOrd="8" destOrd="0" presId="urn:microsoft.com/office/officeart/2005/8/layout/list1"/>
    <dgm:cxn modelId="{6D54046A-25CF-2949-8689-386665550A04}" type="presParOf" srcId="{74F7497F-55BD-DA4D-8962-D346E56961F7}" destId="{1EC4608D-526F-F74D-B76B-F93D2C5C3096}" srcOrd="0" destOrd="0" presId="urn:microsoft.com/office/officeart/2005/8/layout/list1"/>
    <dgm:cxn modelId="{A07EC4C0-59A3-D142-AF95-9D0F2057665A}" type="presParOf" srcId="{74F7497F-55BD-DA4D-8962-D346E56961F7}" destId="{1A022CE6-AFCB-0141-B0B4-D51E97D6C77D}" srcOrd="1" destOrd="0" presId="urn:microsoft.com/office/officeart/2005/8/layout/list1"/>
    <dgm:cxn modelId="{05682549-7176-3643-9EDC-8F8BA8DC677E}" type="presParOf" srcId="{614D2B98-4666-BE40-9814-5C7D35FE94E2}" destId="{2AC43441-CC0C-6C48-B6FC-ABB5560BC054}" srcOrd="9" destOrd="0" presId="urn:microsoft.com/office/officeart/2005/8/layout/list1"/>
    <dgm:cxn modelId="{4694D132-D162-E148-B489-1A445690FCD9}" type="presParOf" srcId="{614D2B98-4666-BE40-9814-5C7D35FE94E2}" destId="{6C1B7486-C3A9-3149-A9FE-903C6713BBAE}" srcOrd="10" destOrd="0" presId="urn:microsoft.com/office/officeart/2005/8/layout/list1"/>
    <dgm:cxn modelId="{A2D73784-0DDE-1745-9ACC-B466DAFB4C78}" type="presParOf" srcId="{614D2B98-4666-BE40-9814-5C7D35FE94E2}" destId="{ED49B5DF-9FF9-8944-A809-6A0239C1A2A0}" srcOrd="11" destOrd="0" presId="urn:microsoft.com/office/officeart/2005/8/layout/list1"/>
    <dgm:cxn modelId="{1A1FA4AB-64B0-DF4E-8C9E-6811C27F64D2}" type="presParOf" srcId="{614D2B98-4666-BE40-9814-5C7D35FE94E2}" destId="{15E355CA-48A8-BE41-B6CF-9A6EA9453FBC}" srcOrd="12" destOrd="0" presId="urn:microsoft.com/office/officeart/2005/8/layout/list1"/>
    <dgm:cxn modelId="{061ED4C6-5856-624A-9D92-68E4E3B3944B}" type="presParOf" srcId="{15E355CA-48A8-BE41-B6CF-9A6EA9453FBC}" destId="{BDBF7267-24E8-414D-AEEB-4B94FF48DEB0}" srcOrd="0" destOrd="0" presId="urn:microsoft.com/office/officeart/2005/8/layout/list1"/>
    <dgm:cxn modelId="{BAE368B1-1653-EC46-9EAF-5DAB9344DB8F}" type="presParOf" srcId="{15E355CA-48A8-BE41-B6CF-9A6EA9453FBC}" destId="{9522877F-86A4-5041-B097-1F6765E15C5E}" srcOrd="1" destOrd="0" presId="urn:microsoft.com/office/officeart/2005/8/layout/list1"/>
    <dgm:cxn modelId="{AC98169E-E6BC-E34C-ACF7-ADC9EB920AB5}" type="presParOf" srcId="{614D2B98-4666-BE40-9814-5C7D35FE94E2}" destId="{426B54F8-C9D0-7645-8062-328DEC5EA76D}" srcOrd="13" destOrd="0" presId="urn:microsoft.com/office/officeart/2005/8/layout/list1"/>
    <dgm:cxn modelId="{4AD1EB88-E230-1247-923D-81BCF29D5C88}" type="presParOf" srcId="{614D2B98-4666-BE40-9814-5C7D35FE94E2}" destId="{8D824BAB-2BF9-834C-813D-16CE46FE738F}" srcOrd="14" destOrd="0" presId="urn:microsoft.com/office/officeart/2005/8/layout/list1"/>
    <dgm:cxn modelId="{A4046D2C-0478-8940-AA8D-DE6D030B8909}" type="presParOf" srcId="{614D2B98-4666-BE40-9814-5C7D35FE94E2}" destId="{8549450F-DD7B-9045-8C08-B2159D2A1E05}" srcOrd="15" destOrd="0" presId="urn:microsoft.com/office/officeart/2005/8/layout/list1"/>
    <dgm:cxn modelId="{E0218770-4525-D149-99F4-62D21950CDC3}" type="presParOf" srcId="{614D2B98-4666-BE40-9814-5C7D35FE94E2}" destId="{00B5DE11-91A2-9A40-9372-EEF35BF71C44}" srcOrd="16" destOrd="0" presId="urn:microsoft.com/office/officeart/2005/8/layout/list1"/>
    <dgm:cxn modelId="{4E199A8C-0312-2C4E-B311-0516BCA0BD06}" type="presParOf" srcId="{00B5DE11-91A2-9A40-9372-EEF35BF71C44}" destId="{4DB83B0E-19B9-1F4B-9FE3-A2DE936755FF}" srcOrd="0" destOrd="0" presId="urn:microsoft.com/office/officeart/2005/8/layout/list1"/>
    <dgm:cxn modelId="{ABA6776B-02F1-654D-B0C5-07BF28C2B1BF}" type="presParOf" srcId="{00B5DE11-91A2-9A40-9372-EEF35BF71C44}" destId="{F86AE223-C3B5-9D4B-B866-86E41713BFEB}" srcOrd="1" destOrd="0" presId="urn:microsoft.com/office/officeart/2005/8/layout/list1"/>
    <dgm:cxn modelId="{E17FF909-895F-E747-957E-82F8C7FCEBDE}" type="presParOf" srcId="{614D2B98-4666-BE40-9814-5C7D35FE94E2}" destId="{5CE9FC43-302C-C44C-BADD-252C2F4966BF}" srcOrd="17" destOrd="0" presId="urn:microsoft.com/office/officeart/2005/8/layout/list1"/>
    <dgm:cxn modelId="{432CC57A-C86D-6C41-B35B-445BDEE6B28E}" type="presParOf" srcId="{614D2B98-4666-BE40-9814-5C7D35FE94E2}" destId="{E47A73EE-F62B-FE4C-89B2-634A58AD3A3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294F35-E094-4F45-A1CF-267BF9D09D3E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CB5E9-B196-F442-9294-EDF0A66070B9}">
      <dgm:prSet/>
      <dgm:spPr/>
      <dgm:t>
        <a:bodyPr/>
        <a:lstStyle/>
        <a:p>
          <a:pPr rtl="0"/>
          <a:r>
            <a:rPr lang="fr-CH" dirty="0" smtClean="0">
              <a:solidFill>
                <a:schemeClr val="tx1"/>
              </a:solidFill>
            </a:rPr>
            <a:t>Competency</a:t>
          </a:r>
          <a:endParaRPr lang="fr-CH" dirty="0">
            <a:solidFill>
              <a:schemeClr val="tx1"/>
            </a:solidFill>
          </a:endParaRPr>
        </a:p>
      </dgm:t>
    </dgm:pt>
    <dgm:pt modelId="{FBECD600-CD31-594F-BAD2-28FAA377E2CB}" type="parTrans" cxnId="{65FE1DB4-22D7-F84A-AB88-9C3294DADDB0}">
      <dgm:prSet/>
      <dgm:spPr/>
      <dgm:t>
        <a:bodyPr/>
        <a:lstStyle/>
        <a:p>
          <a:endParaRPr lang="en-US"/>
        </a:p>
      </dgm:t>
    </dgm:pt>
    <dgm:pt modelId="{681B5B98-2B32-4A4F-9B4F-834CBEEEB22B}" type="sibTrans" cxnId="{65FE1DB4-22D7-F84A-AB88-9C3294DADDB0}">
      <dgm:prSet/>
      <dgm:spPr/>
      <dgm:t>
        <a:bodyPr/>
        <a:lstStyle/>
        <a:p>
          <a:endParaRPr lang="en-US"/>
        </a:p>
      </dgm:t>
    </dgm:pt>
    <dgm:pt modelId="{36E80B23-8E4B-1842-ACDA-79E7C3845BAA}">
      <dgm:prSet/>
      <dgm:spPr/>
      <dgm:t>
        <a:bodyPr/>
        <a:lstStyle/>
        <a:p>
          <a:pPr rtl="0"/>
          <a:r>
            <a:rPr lang="fr-CH" dirty="0" smtClean="0">
              <a:solidFill>
                <a:srgbClr val="000000"/>
              </a:solidFill>
            </a:rPr>
            <a:t>Skills</a:t>
          </a:r>
          <a:endParaRPr lang="fr-CH" dirty="0">
            <a:solidFill>
              <a:srgbClr val="000000"/>
            </a:solidFill>
          </a:endParaRPr>
        </a:p>
      </dgm:t>
    </dgm:pt>
    <dgm:pt modelId="{5CBE9C73-C51D-C142-AF0F-7CF859C936A5}" type="parTrans" cxnId="{C331FAD1-C4E9-7C4E-A138-0895BB3C9B0B}">
      <dgm:prSet/>
      <dgm:spPr/>
      <dgm:t>
        <a:bodyPr/>
        <a:lstStyle/>
        <a:p>
          <a:endParaRPr lang="en-US"/>
        </a:p>
      </dgm:t>
    </dgm:pt>
    <dgm:pt modelId="{6F642EE8-FEAC-5F45-863B-055292E46A3C}" type="sibTrans" cxnId="{C331FAD1-C4E9-7C4E-A138-0895BB3C9B0B}">
      <dgm:prSet/>
      <dgm:spPr/>
      <dgm:t>
        <a:bodyPr/>
        <a:lstStyle/>
        <a:p>
          <a:endParaRPr lang="en-US"/>
        </a:p>
      </dgm:t>
    </dgm:pt>
    <dgm:pt modelId="{B47B05E1-1711-F944-9ECC-912DD6B74BE9}">
      <dgm:prSet/>
      <dgm:spPr/>
      <dgm:t>
        <a:bodyPr/>
        <a:lstStyle/>
        <a:p>
          <a:pPr rtl="0"/>
          <a:r>
            <a:rPr lang="fr-CH" dirty="0" smtClean="0">
              <a:solidFill>
                <a:srgbClr val="000000"/>
              </a:solidFill>
            </a:rPr>
            <a:t>Learning needs</a:t>
          </a:r>
          <a:endParaRPr lang="fr-CH" dirty="0">
            <a:solidFill>
              <a:srgbClr val="000000"/>
            </a:solidFill>
          </a:endParaRPr>
        </a:p>
      </dgm:t>
    </dgm:pt>
    <dgm:pt modelId="{27AF5D8A-028A-9D4C-BCBA-83FBC3D48FFB}" type="parTrans" cxnId="{EA467EDF-E342-D04B-8A86-49E652DCCC5C}">
      <dgm:prSet/>
      <dgm:spPr/>
      <dgm:t>
        <a:bodyPr/>
        <a:lstStyle/>
        <a:p>
          <a:endParaRPr lang="en-US"/>
        </a:p>
      </dgm:t>
    </dgm:pt>
    <dgm:pt modelId="{AA5C266C-0FAA-124E-B1DC-5D2260365ABF}" type="sibTrans" cxnId="{EA467EDF-E342-D04B-8A86-49E652DCCC5C}">
      <dgm:prSet/>
      <dgm:spPr/>
      <dgm:t>
        <a:bodyPr/>
        <a:lstStyle/>
        <a:p>
          <a:endParaRPr lang="en-US"/>
        </a:p>
      </dgm:t>
    </dgm:pt>
    <dgm:pt modelId="{69E57F91-85DB-C342-91D0-38827FFC116A}">
      <dgm:prSet/>
      <dgm:spPr/>
      <dgm:t>
        <a:bodyPr/>
        <a:lstStyle/>
        <a:p>
          <a:pPr rtl="0"/>
          <a:r>
            <a:rPr lang="fr-CH" dirty="0" smtClean="0"/>
            <a:t>A high level job task or responsibility that requires a variety of skills</a:t>
          </a:r>
          <a:endParaRPr lang="fr-CH" dirty="0"/>
        </a:p>
      </dgm:t>
    </dgm:pt>
    <dgm:pt modelId="{E0739319-79FA-A942-AD58-CA4AD5A01F4A}" type="parTrans" cxnId="{C2687BEC-2FD1-EC48-B80E-553B20FBEA82}">
      <dgm:prSet/>
      <dgm:spPr/>
      <dgm:t>
        <a:bodyPr/>
        <a:lstStyle/>
        <a:p>
          <a:endParaRPr lang="en-US"/>
        </a:p>
      </dgm:t>
    </dgm:pt>
    <dgm:pt modelId="{9BFFB634-C3C1-2D41-AB31-FBFC6FD5BE46}" type="sibTrans" cxnId="{C2687BEC-2FD1-EC48-B80E-553B20FBEA82}">
      <dgm:prSet/>
      <dgm:spPr/>
      <dgm:t>
        <a:bodyPr/>
        <a:lstStyle/>
        <a:p>
          <a:endParaRPr lang="en-US"/>
        </a:p>
      </dgm:t>
    </dgm:pt>
    <dgm:pt modelId="{341DF678-01CC-4E45-B7EE-95701A7D9431}">
      <dgm:prSet/>
      <dgm:spPr/>
      <dgm:t>
        <a:bodyPr/>
        <a:lstStyle/>
        <a:p>
          <a:pPr rtl="0"/>
          <a:r>
            <a:rPr lang="fr-CH" dirty="0" smtClean="0"/>
            <a:t>Distinct abilities that contribute to successful outcomes. Usually smaller scale, a building block of competency</a:t>
          </a:r>
          <a:endParaRPr lang="fr-CH" dirty="0"/>
        </a:p>
      </dgm:t>
    </dgm:pt>
    <dgm:pt modelId="{45B05023-3568-FA4F-A0E0-DBD0630A003B}" type="parTrans" cxnId="{4193B275-B145-0D47-97D5-5B93FB4B30E6}">
      <dgm:prSet/>
      <dgm:spPr/>
      <dgm:t>
        <a:bodyPr/>
        <a:lstStyle/>
        <a:p>
          <a:endParaRPr lang="en-US"/>
        </a:p>
      </dgm:t>
    </dgm:pt>
    <dgm:pt modelId="{625C7B8E-21CD-F04C-9DE4-083236026254}" type="sibTrans" cxnId="{4193B275-B145-0D47-97D5-5B93FB4B30E6}">
      <dgm:prSet/>
      <dgm:spPr/>
      <dgm:t>
        <a:bodyPr/>
        <a:lstStyle/>
        <a:p>
          <a:endParaRPr lang="en-US"/>
        </a:p>
      </dgm:t>
    </dgm:pt>
    <dgm:pt modelId="{6379EE3D-D23B-7A4A-8215-F287D59AAAC6}">
      <dgm:prSet/>
      <dgm:spPr/>
      <dgm:t>
        <a:bodyPr/>
        <a:lstStyle/>
        <a:p>
          <a:pPr rtl="0"/>
          <a:r>
            <a:rPr lang="en-US" dirty="0" smtClean="0">
              <a:effectLst/>
            </a:rPr>
            <a:t>A performance gap that can be fulfilled by training (preferable based on defined competencies)</a:t>
          </a:r>
          <a:endParaRPr lang="fr-CH" dirty="0"/>
        </a:p>
      </dgm:t>
    </dgm:pt>
    <dgm:pt modelId="{A5C90CC7-DB11-D14A-A42F-8AB44E690700}" type="parTrans" cxnId="{C2306D38-77CD-F54D-8093-110F45CAAF2D}">
      <dgm:prSet/>
      <dgm:spPr/>
      <dgm:t>
        <a:bodyPr/>
        <a:lstStyle/>
        <a:p>
          <a:endParaRPr lang="en-US"/>
        </a:p>
      </dgm:t>
    </dgm:pt>
    <dgm:pt modelId="{3CEC3328-68C2-D54C-91CA-51B468BCB0C0}" type="sibTrans" cxnId="{C2306D38-77CD-F54D-8093-110F45CAAF2D}">
      <dgm:prSet/>
      <dgm:spPr/>
      <dgm:t>
        <a:bodyPr/>
        <a:lstStyle/>
        <a:p>
          <a:endParaRPr lang="en-US"/>
        </a:p>
      </dgm:t>
    </dgm:pt>
    <dgm:pt modelId="{0076F4EA-07D1-6A4A-BB5E-F0B2C34EA288}" type="pres">
      <dgm:prSet presAssocID="{F9294F35-E094-4F45-A1CF-267BF9D09D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6A7D91-47E4-B846-9C63-8CFF52B42C66}" type="pres">
      <dgm:prSet presAssocID="{9DFCB5E9-B196-F442-9294-EDF0A66070B9}" presName="linNode" presStyleCnt="0"/>
      <dgm:spPr/>
    </dgm:pt>
    <dgm:pt modelId="{7266150D-BCBA-934F-9BDB-B7FED537E710}" type="pres">
      <dgm:prSet presAssocID="{9DFCB5E9-B196-F442-9294-EDF0A66070B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AD9CB-CB8A-9F4B-ABFE-C77868475E5C}" type="pres">
      <dgm:prSet presAssocID="{9DFCB5E9-B196-F442-9294-EDF0A66070B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6E1E7-0E3B-F641-A164-BFC531235ADA}" type="pres">
      <dgm:prSet presAssocID="{681B5B98-2B32-4A4F-9B4F-834CBEEEB22B}" presName="sp" presStyleCnt="0"/>
      <dgm:spPr/>
    </dgm:pt>
    <dgm:pt modelId="{D704304E-1A0D-4042-A643-7191F4DCACDE}" type="pres">
      <dgm:prSet presAssocID="{36E80B23-8E4B-1842-ACDA-79E7C3845BAA}" presName="linNode" presStyleCnt="0"/>
      <dgm:spPr/>
    </dgm:pt>
    <dgm:pt modelId="{4A57F526-195E-AF4B-AC63-51CAD68B0446}" type="pres">
      <dgm:prSet presAssocID="{36E80B23-8E4B-1842-ACDA-79E7C3845BA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92B50-9047-1D47-990B-D9F31C9055EF}" type="pres">
      <dgm:prSet presAssocID="{36E80B23-8E4B-1842-ACDA-79E7C3845BA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F81A7-54C7-B147-B9EC-1FF54BA5DC10}" type="pres">
      <dgm:prSet presAssocID="{6F642EE8-FEAC-5F45-863B-055292E46A3C}" presName="sp" presStyleCnt="0"/>
      <dgm:spPr/>
    </dgm:pt>
    <dgm:pt modelId="{76FC3F30-5810-1341-9A4F-88FD7EA1AF3D}" type="pres">
      <dgm:prSet presAssocID="{B47B05E1-1711-F944-9ECC-912DD6B74BE9}" presName="linNode" presStyleCnt="0"/>
      <dgm:spPr/>
    </dgm:pt>
    <dgm:pt modelId="{E2F9A28F-65A0-064B-884A-17D265F527F3}" type="pres">
      <dgm:prSet presAssocID="{B47B05E1-1711-F944-9ECC-912DD6B74BE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7261E-3400-AD40-BABB-8A79986751F6}" type="pres">
      <dgm:prSet presAssocID="{B47B05E1-1711-F944-9ECC-912DD6B74BE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93B275-B145-0D47-97D5-5B93FB4B30E6}" srcId="{36E80B23-8E4B-1842-ACDA-79E7C3845BAA}" destId="{341DF678-01CC-4E45-B7EE-95701A7D9431}" srcOrd="0" destOrd="0" parTransId="{45B05023-3568-FA4F-A0E0-DBD0630A003B}" sibTransId="{625C7B8E-21CD-F04C-9DE4-083236026254}"/>
    <dgm:cxn modelId="{5799C02A-E38A-E74C-9C47-2059E11F67A7}" type="presOf" srcId="{B47B05E1-1711-F944-9ECC-912DD6B74BE9}" destId="{E2F9A28F-65A0-064B-884A-17D265F527F3}" srcOrd="0" destOrd="0" presId="urn:microsoft.com/office/officeart/2005/8/layout/vList5"/>
    <dgm:cxn modelId="{E0AD0930-0B58-5A4F-977F-581BF3547E8C}" type="presOf" srcId="{F9294F35-E094-4F45-A1CF-267BF9D09D3E}" destId="{0076F4EA-07D1-6A4A-BB5E-F0B2C34EA288}" srcOrd="0" destOrd="0" presId="urn:microsoft.com/office/officeart/2005/8/layout/vList5"/>
    <dgm:cxn modelId="{85E33F49-AD53-7149-98BF-CD524EC64777}" type="presOf" srcId="{69E57F91-85DB-C342-91D0-38827FFC116A}" destId="{F73AD9CB-CB8A-9F4B-ABFE-C77868475E5C}" srcOrd="0" destOrd="0" presId="urn:microsoft.com/office/officeart/2005/8/layout/vList5"/>
    <dgm:cxn modelId="{AE562489-2F22-364A-A148-0E91F848BCCB}" type="presOf" srcId="{36E80B23-8E4B-1842-ACDA-79E7C3845BAA}" destId="{4A57F526-195E-AF4B-AC63-51CAD68B0446}" srcOrd="0" destOrd="0" presId="urn:microsoft.com/office/officeart/2005/8/layout/vList5"/>
    <dgm:cxn modelId="{A029B1BA-1307-E046-8485-D40E0E9C2823}" type="presOf" srcId="{341DF678-01CC-4E45-B7EE-95701A7D9431}" destId="{15F92B50-9047-1D47-990B-D9F31C9055EF}" srcOrd="0" destOrd="0" presId="urn:microsoft.com/office/officeart/2005/8/layout/vList5"/>
    <dgm:cxn modelId="{EA467EDF-E342-D04B-8A86-49E652DCCC5C}" srcId="{F9294F35-E094-4F45-A1CF-267BF9D09D3E}" destId="{B47B05E1-1711-F944-9ECC-912DD6B74BE9}" srcOrd="2" destOrd="0" parTransId="{27AF5D8A-028A-9D4C-BCBA-83FBC3D48FFB}" sibTransId="{AA5C266C-0FAA-124E-B1DC-5D2260365ABF}"/>
    <dgm:cxn modelId="{C2687BEC-2FD1-EC48-B80E-553B20FBEA82}" srcId="{9DFCB5E9-B196-F442-9294-EDF0A66070B9}" destId="{69E57F91-85DB-C342-91D0-38827FFC116A}" srcOrd="0" destOrd="0" parTransId="{E0739319-79FA-A942-AD58-CA4AD5A01F4A}" sibTransId="{9BFFB634-C3C1-2D41-AB31-FBFC6FD5BE46}"/>
    <dgm:cxn modelId="{C331FAD1-C4E9-7C4E-A138-0895BB3C9B0B}" srcId="{F9294F35-E094-4F45-A1CF-267BF9D09D3E}" destId="{36E80B23-8E4B-1842-ACDA-79E7C3845BAA}" srcOrd="1" destOrd="0" parTransId="{5CBE9C73-C51D-C142-AF0F-7CF859C936A5}" sibTransId="{6F642EE8-FEAC-5F45-863B-055292E46A3C}"/>
    <dgm:cxn modelId="{C2306D38-77CD-F54D-8093-110F45CAAF2D}" srcId="{B47B05E1-1711-F944-9ECC-912DD6B74BE9}" destId="{6379EE3D-D23B-7A4A-8215-F287D59AAAC6}" srcOrd="0" destOrd="0" parTransId="{A5C90CC7-DB11-D14A-A42F-8AB44E690700}" sibTransId="{3CEC3328-68C2-D54C-91CA-51B468BCB0C0}"/>
    <dgm:cxn modelId="{0AEB3F44-02E6-254E-9459-4474A2E73B7B}" type="presOf" srcId="{6379EE3D-D23B-7A4A-8215-F287D59AAAC6}" destId="{DC17261E-3400-AD40-BABB-8A79986751F6}" srcOrd="0" destOrd="0" presId="urn:microsoft.com/office/officeart/2005/8/layout/vList5"/>
    <dgm:cxn modelId="{65FE1DB4-22D7-F84A-AB88-9C3294DADDB0}" srcId="{F9294F35-E094-4F45-A1CF-267BF9D09D3E}" destId="{9DFCB5E9-B196-F442-9294-EDF0A66070B9}" srcOrd="0" destOrd="0" parTransId="{FBECD600-CD31-594F-BAD2-28FAA377E2CB}" sibTransId="{681B5B98-2B32-4A4F-9B4F-834CBEEEB22B}"/>
    <dgm:cxn modelId="{BC02DC26-8E42-5940-A24A-B3687C8931AC}" type="presOf" srcId="{9DFCB5E9-B196-F442-9294-EDF0A66070B9}" destId="{7266150D-BCBA-934F-9BDB-B7FED537E710}" srcOrd="0" destOrd="0" presId="urn:microsoft.com/office/officeart/2005/8/layout/vList5"/>
    <dgm:cxn modelId="{C61A64AC-AA7C-3C4F-859D-1B51BC6FBB7A}" type="presParOf" srcId="{0076F4EA-07D1-6A4A-BB5E-F0B2C34EA288}" destId="{7C6A7D91-47E4-B846-9C63-8CFF52B42C66}" srcOrd="0" destOrd="0" presId="urn:microsoft.com/office/officeart/2005/8/layout/vList5"/>
    <dgm:cxn modelId="{323A89BB-AEF7-144B-8DFB-21205F3EF713}" type="presParOf" srcId="{7C6A7D91-47E4-B846-9C63-8CFF52B42C66}" destId="{7266150D-BCBA-934F-9BDB-B7FED537E710}" srcOrd="0" destOrd="0" presId="urn:microsoft.com/office/officeart/2005/8/layout/vList5"/>
    <dgm:cxn modelId="{2966EA22-E77C-8A4F-8894-506D04C993CB}" type="presParOf" srcId="{7C6A7D91-47E4-B846-9C63-8CFF52B42C66}" destId="{F73AD9CB-CB8A-9F4B-ABFE-C77868475E5C}" srcOrd="1" destOrd="0" presId="urn:microsoft.com/office/officeart/2005/8/layout/vList5"/>
    <dgm:cxn modelId="{8C7E043A-91A1-4A4C-9492-792D35B53129}" type="presParOf" srcId="{0076F4EA-07D1-6A4A-BB5E-F0B2C34EA288}" destId="{1686E1E7-0E3B-F641-A164-BFC531235ADA}" srcOrd="1" destOrd="0" presId="urn:microsoft.com/office/officeart/2005/8/layout/vList5"/>
    <dgm:cxn modelId="{94F66DE1-9ACC-7F43-B68B-5E1C4716274E}" type="presParOf" srcId="{0076F4EA-07D1-6A4A-BB5E-F0B2C34EA288}" destId="{D704304E-1A0D-4042-A643-7191F4DCACDE}" srcOrd="2" destOrd="0" presId="urn:microsoft.com/office/officeart/2005/8/layout/vList5"/>
    <dgm:cxn modelId="{3A329519-F834-DC46-8F4C-C30075E5AF8C}" type="presParOf" srcId="{D704304E-1A0D-4042-A643-7191F4DCACDE}" destId="{4A57F526-195E-AF4B-AC63-51CAD68B0446}" srcOrd="0" destOrd="0" presId="urn:microsoft.com/office/officeart/2005/8/layout/vList5"/>
    <dgm:cxn modelId="{5888EF53-6E79-E346-8FD5-A2D11AFE3ED5}" type="presParOf" srcId="{D704304E-1A0D-4042-A643-7191F4DCACDE}" destId="{15F92B50-9047-1D47-990B-D9F31C9055EF}" srcOrd="1" destOrd="0" presId="urn:microsoft.com/office/officeart/2005/8/layout/vList5"/>
    <dgm:cxn modelId="{3C1201B0-D97C-9744-8AE2-6E0DB5C36DBC}" type="presParOf" srcId="{0076F4EA-07D1-6A4A-BB5E-F0B2C34EA288}" destId="{811F81A7-54C7-B147-B9EC-1FF54BA5DC10}" srcOrd="3" destOrd="0" presId="urn:microsoft.com/office/officeart/2005/8/layout/vList5"/>
    <dgm:cxn modelId="{A6D9ABDF-F3BA-7243-BB3E-42F0ECC47224}" type="presParOf" srcId="{0076F4EA-07D1-6A4A-BB5E-F0B2C34EA288}" destId="{76FC3F30-5810-1341-9A4F-88FD7EA1AF3D}" srcOrd="4" destOrd="0" presId="urn:microsoft.com/office/officeart/2005/8/layout/vList5"/>
    <dgm:cxn modelId="{EA51B94C-B1AC-9B47-B587-7DBDADB304E4}" type="presParOf" srcId="{76FC3F30-5810-1341-9A4F-88FD7EA1AF3D}" destId="{E2F9A28F-65A0-064B-884A-17D265F527F3}" srcOrd="0" destOrd="0" presId="urn:microsoft.com/office/officeart/2005/8/layout/vList5"/>
    <dgm:cxn modelId="{E80F9767-2BAC-9F48-B9C5-598091FFFE9D}" type="presParOf" srcId="{76FC3F30-5810-1341-9A4F-88FD7EA1AF3D}" destId="{DC17261E-3400-AD40-BABB-8A79986751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294F35-E094-4F45-A1CF-267BF9D09D3E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7B05E1-1711-F944-9ECC-912DD6B74BE9}">
      <dgm:prSet/>
      <dgm:spPr/>
      <dgm:t>
        <a:bodyPr/>
        <a:lstStyle/>
        <a:p>
          <a:pPr rtl="0"/>
          <a:r>
            <a:rPr lang="fr-CH" dirty="0" smtClean="0">
              <a:solidFill>
                <a:schemeClr val="tx1"/>
              </a:solidFill>
            </a:rPr>
            <a:t>Learning </a:t>
          </a:r>
          <a:r>
            <a:rPr lang="fr-CH" dirty="0" smtClean="0">
              <a:solidFill>
                <a:srgbClr val="000000"/>
              </a:solidFill>
            </a:rPr>
            <a:t>outcomes</a:t>
          </a:r>
          <a:endParaRPr lang="fr-CH" dirty="0">
            <a:solidFill>
              <a:srgbClr val="000000"/>
            </a:solidFill>
          </a:endParaRPr>
        </a:p>
      </dgm:t>
    </dgm:pt>
    <dgm:pt modelId="{27AF5D8A-028A-9D4C-BCBA-83FBC3D48FFB}" type="parTrans" cxnId="{EA467EDF-E342-D04B-8A86-49E652DCCC5C}">
      <dgm:prSet/>
      <dgm:spPr/>
      <dgm:t>
        <a:bodyPr/>
        <a:lstStyle/>
        <a:p>
          <a:endParaRPr lang="en-US"/>
        </a:p>
      </dgm:t>
    </dgm:pt>
    <dgm:pt modelId="{AA5C266C-0FAA-124E-B1DC-5D2260365ABF}" type="sibTrans" cxnId="{EA467EDF-E342-D04B-8A86-49E652DCCC5C}">
      <dgm:prSet/>
      <dgm:spPr/>
      <dgm:t>
        <a:bodyPr/>
        <a:lstStyle/>
        <a:p>
          <a:endParaRPr lang="en-US"/>
        </a:p>
      </dgm:t>
    </dgm:pt>
    <dgm:pt modelId="{F8C59B95-7307-CF44-9F2B-3C608CF9D50D}">
      <dgm:prSet/>
      <dgm:spPr/>
      <dgm:t>
        <a:bodyPr/>
        <a:lstStyle/>
        <a:p>
          <a:pPr rtl="0"/>
          <a:r>
            <a:rPr lang="fr-CH" dirty="0" smtClean="0">
              <a:solidFill>
                <a:srgbClr val="000000"/>
              </a:solidFill>
            </a:rPr>
            <a:t>Learning objectives</a:t>
          </a:r>
          <a:endParaRPr lang="fr-CH" dirty="0">
            <a:solidFill>
              <a:srgbClr val="000000"/>
            </a:solidFill>
          </a:endParaRPr>
        </a:p>
      </dgm:t>
    </dgm:pt>
    <dgm:pt modelId="{8982C4AC-A6EB-374B-B67A-FD69ED655E4F}" type="parTrans" cxnId="{CAA5EF86-56BC-9744-83A1-456447FD0AF9}">
      <dgm:prSet/>
      <dgm:spPr/>
      <dgm:t>
        <a:bodyPr/>
        <a:lstStyle/>
        <a:p>
          <a:endParaRPr lang="en-US"/>
        </a:p>
      </dgm:t>
    </dgm:pt>
    <dgm:pt modelId="{3B99DB1E-7B07-F141-A74A-EF78C4554BE8}" type="sibTrans" cxnId="{CAA5EF86-56BC-9744-83A1-456447FD0AF9}">
      <dgm:prSet/>
      <dgm:spPr/>
      <dgm:t>
        <a:bodyPr/>
        <a:lstStyle/>
        <a:p>
          <a:endParaRPr lang="en-US"/>
        </a:p>
      </dgm:t>
    </dgm:pt>
    <dgm:pt modelId="{6379EE3D-D23B-7A4A-8215-F287D59AAAC6}">
      <dgm:prSet/>
      <dgm:spPr/>
      <dgm:t>
        <a:bodyPr/>
        <a:lstStyle/>
        <a:p>
          <a:pPr rtl="0"/>
          <a:r>
            <a:rPr lang="en-US" dirty="0" smtClean="0">
              <a:effectLst/>
            </a:rPr>
            <a:t>Results of a training or education experience. May be intended, peripheral, or unintended</a:t>
          </a:r>
          <a:endParaRPr lang="fr-CH" dirty="0"/>
        </a:p>
      </dgm:t>
    </dgm:pt>
    <dgm:pt modelId="{A5C90CC7-DB11-D14A-A42F-8AB44E690700}" type="parTrans" cxnId="{C2306D38-77CD-F54D-8093-110F45CAAF2D}">
      <dgm:prSet/>
      <dgm:spPr/>
      <dgm:t>
        <a:bodyPr/>
        <a:lstStyle/>
        <a:p>
          <a:endParaRPr lang="en-US"/>
        </a:p>
      </dgm:t>
    </dgm:pt>
    <dgm:pt modelId="{3CEC3328-68C2-D54C-91CA-51B468BCB0C0}" type="sibTrans" cxnId="{C2306D38-77CD-F54D-8093-110F45CAAF2D}">
      <dgm:prSet/>
      <dgm:spPr/>
      <dgm:t>
        <a:bodyPr/>
        <a:lstStyle/>
        <a:p>
          <a:endParaRPr lang="en-US"/>
        </a:p>
      </dgm:t>
    </dgm:pt>
    <dgm:pt modelId="{14C34012-1B17-6749-9856-CBBC6E65B1BF}">
      <dgm:prSet/>
      <dgm:spPr/>
      <dgm:t>
        <a:bodyPr/>
        <a:lstStyle/>
        <a:p>
          <a:pPr rtl="0"/>
          <a:r>
            <a:rPr lang="fr-CH" dirty="0" smtClean="0"/>
            <a:t>The goals of an individual learner</a:t>
          </a:r>
          <a:endParaRPr lang="fr-CH" dirty="0"/>
        </a:p>
      </dgm:t>
    </dgm:pt>
    <dgm:pt modelId="{36C401DF-0FF1-684E-B1FD-EE0A43ECE035}" type="parTrans" cxnId="{F106F430-9921-5044-82D5-124F34F6E42D}">
      <dgm:prSet/>
      <dgm:spPr/>
      <dgm:t>
        <a:bodyPr/>
        <a:lstStyle/>
        <a:p>
          <a:endParaRPr lang="en-US"/>
        </a:p>
      </dgm:t>
    </dgm:pt>
    <dgm:pt modelId="{7AFC08BF-CD5F-AA48-9488-4EE65977D4FF}" type="sibTrans" cxnId="{F106F430-9921-5044-82D5-124F34F6E42D}">
      <dgm:prSet/>
      <dgm:spPr/>
      <dgm:t>
        <a:bodyPr/>
        <a:lstStyle/>
        <a:p>
          <a:endParaRPr lang="en-US"/>
        </a:p>
      </dgm:t>
    </dgm:pt>
    <dgm:pt modelId="{FC1C5521-A250-CB4B-B46E-ED9834596648}">
      <dgm:prSet/>
      <dgm:spPr/>
      <dgm:t>
        <a:bodyPr/>
        <a:lstStyle/>
        <a:p>
          <a:pPr rtl="0"/>
          <a:r>
            <a:rPr lang="fr-CH" dirty="0" smtClean="0">
              <a:solidFill>
                <a:srgbClr val="000000"/>
              </a:solidFill>
            </a:rPr>
            <a:t>Training goals</a:t>
          </a:r>
          <a:endParaRPr lang="fr-CH" dirty="0">
            <a:solidFill>
              <a:srgbClr val="000000"/>
            </a:solidFill>
          </a:endParaRPr>
        </a:p>
      </dgm:t>
    </dgm:pt>
    <dgm:pt modelId="{5E824184-70B4-7E44-872E-2BC8174A2B70}" type="parTrans" cxnId="{7520F92D-5C5F-F546-8ED8-48413EF787CF}">
      <dgm:prSet/>
      <dgm:spPr/>
      <dgm:t>
        <a:bodyPr/>
        <a:lstStyle/>
        <a:p>
          <a:endParaRPr lang="en-US"/>
        </a:p>
      </dgm:t>
    </dgm:pt>
    <dgm:pt modelId="{69C760D2-2C11-ED44-81CA-9909039B5818}" type="sibTrans" cxnId="{7520F92D-5C5F-F546-8ED8-48413EF787CF}">
      <dgm:prSet/>
      <dgm:spPr/>
      <dgm:t>
        <a:bodyPr/>
        <a:lstStyle/>
        <a:p>
          <a:endParaRPr lang="en-US"/>
        </a:p>
      </dgm:t>
    </dgm:pt>
    <dgm:pt modelId="{E62D3B2F-C8E3-B545-B5D2-D5BA9DEE539A}">
      <dgm:prSet/>
      <dgm:spPr/>
      <dgm:t>
        <a:bodyPr/>
        <a:lstStyle/>
        <a:p>
          <a:pPr rtl="0"/>
          <a:r>
            <a:rPr lang="fr-CH" dirty="0" smtClean="0"/>
            <a:t>The broader purpose for training (from an organizational perspective)</a:t>
          </a:r>
          <a:endParaRPr lang="fr-CH" dirty="0"/>
        </a:p>
      </dgm:t>
    </dgm:pt>
    <dgm:pt modelId="{AA288FAC-76BF-114A-8874-7FF0241DB824}" type="parTrans" cxnId="{3EC6A1CC-B9E4-654D-8F1F-8C1D0E75D197}">
      <dgm:prSet/>
      <dgm:spPr/>
      <dgm:t>
        <a:bodyPr/>
        <a:lstStyle/>
        <a:p>
          <a:endParaRPr lang="en-US"/>
        </a:p>
      </dgm:t>
    </dgm:pt>
    <dgm:pt modelId="{554B1423-0F6E-2D44-A4AA-C3FE8B9DF801}" type="sibTrans" cxnId="{3EC6A1CC-B9E4-654D-8F1F-8C1D0E75D197}">
      <dgm:prSet/>
      <dgm:spPr/>
      <dgm:t>
        <a:bodyPr/>
        <a:lstStyle/>
        <a:p>
          <a:endParaRPr lang="en-US"/>
        </a:p>
      </dgm:t>
    </dgm:pt>
    <dgm:pt modelId="{6D02769A-9E3B-4D4D-88E8-4493FFA38509}">
      <dgm:prSet/>
      <dgm:spPr/>
      <dgm:t>
        <a:bodyPr/>
        <a:lstStyle/>
        <a:p>
          <a:pPr rtl="0"/>
          <a:r>
            <a:rPr lang="fr-CH" dirty="0" smtClean="0">
              <a:solidFill>
                <a:srgbClr val="000000"/>
              </a:solidFill>
            </a:rPr>
            <a:t>Learning goals</a:t>
          </a:r>
          <a:endParaRPr lang="fr-CH" dirty="0">
            <a:solidFill>
              <a:srgbClr val="000000"/>
            </a:solidFill>
          </a:endParaRPr>
        </a:p>
      </dgm:t>
    </dgm:pt>
    <dgm:pt modelId="{BF9F14F0-7D3D-314B-9394-494A26305FF0}" type="parTrans" cxnId="{A6FF9689-85EF-EE42-B58C-E881A9261B25}">
      <dgm:prSet/>
      <dgm:spPr/>
      <dgm:t>
        <a:bodyPr/>
        <a:lstStyle/>
        <a:p>
          <a:endParaRPr lang="en-US"/>
        </a:p>
      </dgm:t>
    </dgm:pt>
    <dgm:pt modelId="{68C2E9BD-E146-A14D-A262-BA5ED4C378E8}" type="sibTrans" cxnId="{A6FF9689-85EF-EE42-B58C-E881A9261B25}">
      <dgm:prSet/>
      <dgm:spPr/>
      <dgm:t>
        <a:bodyPr/>
        <a:lstStyle/>
        <a:p>
          <a:endParaRPr lang="en-US"/>
        </a:p>
      </dgm:t>
    </dgm:pt>
    <dgm:pt modelId="{D0A66D6D-2506-7546-92E2-B9849133AF96}">
      <dgm:prSet/>
      <dgm:spPr/>
      <dgm:t>
        <a:bodyPr/>
        <a:lstStyle/>
        <a:p>
          <a:pPr rtl="0"/>
          <a:r>
            <a:rPr lang="fr-CH" dirty="0" smtClean="0">
              <a:solidFill>
                <a:srgbClr val="000000"/>
              </a:solidFill>
            </a:rPr>
            <a:t>What a learner should be able to do after training. (Intended by trainers)</a:t>
          </a:r>
          <a:endParaRPr lang="fr-CH" dirty="0">
            <a:solidFill>
              <a:srgbClr val="000000"/>
            </a:solidFill>
          </a:endParaRPr>
        </a:p>
      </dgm:t>
    </dgm:pt>
    <dgm:pt modelId="{38458BFE-EE06-9D46-BAB4-A37FB0F6ED4A}" type="parTrans" cxnId="{45009734-2E47-334B-A89A-BD34FEE5FA3F}">
      <dgm:prSet/>
      <dgm:spPr/>
      <dgm:t>
        <a:bodyPr/>
        <a:lstStyle/>
        <a:p>
          <a:endParaRPr lang="en-US"/>
        </a:p>
      </dgm:t>
    </dgm:pt>
    <dgm:pt modelId="{FC801ABD-1D7A-7C4F-90E0-3D1E7406A968}" type="sibTrans" cxnId="{45009734-2E47-334B-A89A-BD34FEE5FA3F}">
      <dgm:prSet/>
      <dgm:spPr/>
      <dgm:t>
        <a:bodyPr/>
        <a:lstStyle/>
        <a:p>
          <a:endParaRPr lang="en-US"/>
        </a:p>
      </dgm:t>
    </dgm:pt>
    <dgm:pt modelId="{0076F4EA-07D1-6A4A-BB5E-F0B2C34EA288}" type="pres">
      <dgm:prSet presAssocID="{F9294F35-E094-4F45-A1CF-267BF9D09D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FC3F30-5810-1341-9A4F-88FD7EA1AF3D}" type="pres">
      <dgm:prSet presAssocID="{B47B05E1-1711-F944-9ECC-912DD6B74BE9}" presName="linNode" presStyleCnt="0"/>
      <dgm:spPr/>
    </dgm:pt>
    <dgm:pt modelId="{E2F9A28F-65A0-064B-884A-17D265F527F3}" type="pres">
      <dgm:prSet presAssocID="{B47B05E1-1711-F944-9ECC-912DD6B74BE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7261E-3400-AD40-BABB-8A79986751F6}" type="pres">
      <dgm:prSet presAssocID="{B47B05E1-1711-F944-9ECC-912DD6B74BE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882F0-CCA6-194B-AC25-88F2BB733C70}" type="pres">
      <dgm:prSet presAssocID="{AA5C266C-0FAA-124E-B1DC-5D2260365ABF}" presName="sp" presStyleCnt="0"/>
      <dgm:spPr/>
    </dgm:pt>
    <dgm:pt modelId="{44BE4308-D413-AB4C-8EAE-6CAE935777EA}" type="pres">
      <dgm:prSet presAssocID="{F8C59B95-7307-CF44-9F2B-3C608CF9D50D}" presName="linNode" presStyleCnt="0"/>
      <dgm:spPr/>
    </dgm:pt>
    <dgm:pt modelId="{30EE810C-2AF7-334E-88CB-09AD974067EF}" type="pres">
      <dgm:prSet presAssocID="{F8C59B95-7307-CF44-9F2B-3C608CF9D50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4F8ED-6591-B745-9B18-6AE6123475E0}" type="pres">
      <dgm:prSet presAssocID="{F8C59B95-7307-CF44-9F2B-3C608CF9D50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87CBB-0746-744D-BCD8-E962E20AF0A1}" type="pres">
      <dgm:prSet presAssocID="{3B99DB1E-7B07-F141-A74A-EF78C4554BE8}" presName="sp" presStyleCnt="0"/>
      <dgm:spPr/>
    </dgm:pt>
    <dgm:pt modelId="{44FD2DDF-FE16-D34D-B316-0F952494EC0F}" type="pres">
      <dgm:prSet presAssocID="{6D02769A-9E3B-4D4D-88E8-4493FFA38509}" presName="linNode" presStyleCnt="0"/>
      <dgm:spPr/>
    </dgm:pt>
    <dgm:pt modelId="{CD252B6F-C0DF-E144-9608-667A0CDC10C4}" type="pres">
      <dgm:prSet presAssocID="{6D02769A-9E3B-4D4D-88E8-4493FFA3850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9B0C9-2F59-7D40-84DA-E47D52EB477A}" type="pres">
      <dgm:prSet presAssocID="{6D02769A-9E3B-4D4D-88E8-4493FFA3850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87CB2-F232-1946-86D8-0654B7754CF1}" type="pres">
      <dgm:prSet presAssocID="{68C2E9BD-E146-A14D-A262-BA5ED4C378E8}" presName="sp" presStyleCnt="0"/>
      <dgm:spPr/>
    </dgm:pt>
    <dgm:pt modelId="{AC6917C1-AA69-EE4B-9F02-51CFF393C304}" type="pres">
      <dgm:prSet presAssocID="{FC1C5521-A250-CB4B-B46E-ED9834596648}" presName="linNode" presStyleCnt="0"/>
      <dgm:spPr/>
    </dgm:pt>
    <dgm:pt modelId="{25DA87DE-29C7-004B-B46F-D81683F4BF9D}" type="pres">
      <dgm:prSet presAssocID="{FC1C5521-A250-CB4B-B46E-ED983459664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427D2-C404-5A47-879E-EDD5CC0AE56D}" type="pres">
      <dgm:prSet presAssocID="{FC1C5521-A250-CB4B-B46E-ED983459664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FF9689-85EF-EE42-B58C-E881A9261B25}" srcId="{F9294F35-E094-4F45-A1CF-267BF9D09D3E}" destId="{6D02769A-9E3B-4D4D-88E8-4493FFA38509}" srcOrd="2" destOrd="0" parTransId="{BF9F14F0-7D3D-314B-9394-494A26305FF0}" sibTransId="{68C2E9BD-E146-A14D-A262-BA5ED4C378E8}"/>
    <dgm:cxn modelId="{554B8C3D-A03A-F54E-A3EA-5562A377AE0B}" type="presOf" srcId="{FC1C5521-A250-CB4B-B46E-ED9834596648}" destId="{25DA87DE-29C7-004B-B46F-D81683F4BF9D}" srcOrd="0" destOrd="0" presId="urn:microsoft.com/office/officeart/2005/8/layout/vList5"/>
    <dgm:cxn modelId="{C749FE5D-F691-094D-A89C-FF2045F6BD0A}" type="presOf" srcId="{D0A66D6D-2506-7546-92E2-B9849133AF96}" destId="{A524F8ED-6591-B745-9B18-6AE6123475E0}" srcOrd="0" destOrd="0" presId="urn:microsoft.com/office/officeart/2005/8/layout/vList5"/>
    <dgm:cxn modelId="{3EC6A1CC-B9E4-654D-8F1F-8C1D0E75D197}" srcId="{FC1C5521-A250-CB4B-B46E-ED9834596648}" destId="{E62D3B2F-C8E3-B545-B5D2-D5BA9DEE539A}" srcOrd="0" destOrd="0" parTransId="{AA288FAC-76BF-114A-8874-7FF0241DB824}" sibTransId="{554B1423-0F6E-2D44-A4AA-C3FE8B9DF801}"/>
    <dgm:cxn modelId="{EA467EDF-E342-D04B-8A86-49E652DCCC5C}" srcId="{F9294F35-E094-4F45-A1CF-267BF9D09D3E}" destId="{B47B05E1-1711-F944-9ECC-912DD6B74BE9}" srcOrd="0" destOrd="0" parTransId="{27AF5D8A-028A-9D4C-BCBA-83FBC3D48FFB}" sibTransId="{AA5C266C-0FAA-124E-B1DC-5D2260365ABF}"/>
    <dgm:cxn modelId="{38FDBD56-2751-1243-B959-8E64FE57FC44}" type="presOf" srcId="{E62D3B2F-C8E3-B545-B5D2-D5BA9DEE539A}" destId="{0B8427D2-C404-5A47-879E-EDD5CC0AE56D}" srcOrd="0" destOrd="0" presId="urn:microsoft.com/office/officeart/2005/8/layout/vList5"/>
    <dgm:cxn modelId="{45009734-2E47-334B-A89A-BD34FEE5FA3F}" srcId="{F8C59B95-7307-CF44-9F2B-3C608CF9D50D}" destId="{D0A66D6D-2506-7546-92E2-B9849133AF96}" srcOrd="0" destOrd="0" parTransId="{38458BFE-EE06-9D46-BAB4-A37FB0F6ED4A}" sibTransId="{FC801ABD-1D7A-7C4F-90E0-3D1E7406A968}"/>
    <dgm:cxn modelId="{9F1B74FC-6424-294A-BAD7-653240F31034}" type="presOf" srcId="{F8C59B95-7307-CF44-9F2B-3C608CF9D50D}" destId="{30EE810C-2AF7-334E-88CB-09AD974067EF}" srcOrd="0" destOrd="0" presId="urn:microsoft.com/office/officeart/2005/8/layout/vList5"/>
    <dgm:cxn modelId="{F106F430-9921-5044-82D5-124F34F6E42D}" srcId="{6D02769A-9E3B-4D4D-88E8-4493FFA38509}" destId="{14C34012-1B17-6749-9856-CBBC6E65B1BF}" srcOrd="0" destOrd="0" parTransId="{36C401DF-0FF1-684E-B1FD-EE0A43ECE035}" sibTransId="{7AFC08BF-CD5F-AA48-9488-4EE65977D4FF}"/>
    <dgm:cxn modelId="{796ACC48-441E-9A48-9B94-2BA61473FCAB}" type="presOf" srcId="{14C34012-1B17-6749-9856-CBBC6E65B1BF}" destId="{14E9B0C9-2F59-7D40-84DA-E47D52EB477A}" srcOrd="0" destOrd="0" presId="urn:microsoft.com/office/officeart/2005/8/layout/vList5"/>
    <dgm:cxn modelId="{C2306D38-77CD-F54D-8093-110F45CAAF2D}" srcId="{B47B05E1-1711-F944-9ECC-912DD6B74BE9}" destId="{6379EE3D-D23B-7A4A-8215-F287D59AAAC6}" srcOrd="0" destOrd="0" parTransId="{A5C90CC7-DB11-D14A-A42F-8AB44E690700}" sibTransId="{3CEC3328-68C2-D54C-91CA-51B468BCB0C0}"/>
    <dgm:cxn modelId="{4E76221F-F6BE-4849-BD8D-AB3E6B6A8F64}" type="presOf" srcId="{6D02769A-9E3B-4D4D-88E8-4493FFA38509}" destId="{CD252B6F-C0DF-E144-9608-667A0CDC10C4}" srcOrd="0" destOrd="0" presId="urn:microsoft.com/office/officeart/2005/8/layout/vList5"/>
    <dgm:cxn modelId="{7520F92D-5C5F-F546-8ED8-48413EF787CF}" srcId="{F9294F35-E094-4F45-A1CF-267BF9D09D3E}" destId="{FC1C5521-A250-CB4B-B46E-ED9834596648}" srcOrd="3" destOrd="0" parTransId="{5E824184-70B4-7E44-872E-2BC8174A2B70}" sibTransId="{69C760D2-2C11-ED44-81CA-9909039B5818}"/>
    <dgm:cxn modelId="{3BF1B299-1FE2-AA43-AEB0-BCA0B4BF7226}" type="presOf" srcId="{6379EE3D-D23B-7A4A-8215-F287D59AAAC6}" destId="{DC17261E-3400-AD40-BABB-8A79986751F6}" srcOrd="0" destOrd="0" presId="urn:microsoft.com/office/officeart/2005/8/layout/vList5"/>
    <dgm:cxn modelId="{77DFF6C6-EC56-4C4A-98CD-E1CC5055961D}" type="presOf" srcId="{B47B05E1-1711-F944-9ECC-912DD6B74BE9}" destId="{E2F9A28F-65A0-064B-884A-17D265F527F3}" srcOrd="0" destOrd="0" presId="urn:microsoft.com/office/officeart/2005/8/layout/vList5"/>
    <dgm:cxn modelId="{CAA5EF86-56BC-9744-83A1-456447FD0AF9}" srcId="{F9294F35-E094-4F45-A1CF-267BF9D09D3E}" destId="{F8C59B95-7307-CF44-9F2B-3C608CF9D50D}" srcOrd="1" destOrd="0" parTransId="{8982C4AC-A6EB-374B-B67A-FD69ED655E4F}" sibTransId="{3B99DB1E-7B07-F141-A74A-EF78C4554BE8}"/>
    <dgm:cxn modelId="{9AD3CA0A-3F26-0E4E-9F1F-E547319F4522}" type="presOf" srcId="{F9294F35-E094-4F45-A1CF-267BF9D09D3E}" destId="{0076F4EA-07D1-6A4A-BB5E-F0B2C34EA288}" srcOrd="0" destOrd="0" presId="urn:microsoft.com/office/officeart/2005/8/layout/vList5"/>
    <dgm:cxn modelId="{7C6AD36E-9941-B349-85BD-580961EA6EC2}" type="presParOf" srcId="{0076F4EA-07D1-6A4A-BB5E-F0B2C34EA288}" destId="{76FC3F30-5810-1341-9A4F-88FD7EA1AF3D}" srcOrd="0" destOrd="0" presId="urn:microsoft.com/office/officeart/2005/8/layout/vList5"/>
    <dgm:cxn modelId="{B78B0AEF-1B24-BC4E-BCD3-639788CD780B}" type="presParOf" srcId="{76FC3F30-5810-1341-9A4F-88FD7EA1AF3D}" destId="{E2F9A28F-65A0-064B-884A-17D265F527F3}" srcOrd="0" destOrd="0" presId="urn:microsoft.com/office/officeart/2005/8/layout/vList5"/>
    <dgm:cxn modelId="{C9059785-4413-784D-8BEC-978A0FF4F0A5}" type="presParOf" srcId="{76FC3F30-5810-1341-9A4F-88FD7EA1AF3D}" destId="{DC17261E-3400-AD40-BABB-8A79986751F6}" srcOrd="1" destOrd="0" presId="urn:microsoft.com/office/officeart/2005/8/layout/vList5"/>
    <dgm:cxn modelId="{7042F063-BC19-A24D-84A3-0236D4963070}" type="presParOf" srcId="{0076F4EA-07D1-6A4A-BB5E-F0B2C34EA288}" destId="{6E8882F0-CCA6-194B-AC25-88F2BB733C70}" srcOrd="1" destOrd="0" presId="urn:microsoft.com/office/officeart/2005/8/layout/vList5"/>
    <dgm:cxn modelId="{B2835EA8-28D5-924A-A22C-41A7AB19BE05}" type="presParOf" srcId="{0076F4EA-07D1-6A4A-BB5E-F0B2C34EA288}" destId="{44BE4308-D413-AB4C-8EAE-6CAE935777EA}" srcOrd="2" destOrd="0" presId="urn:microsoft.com/office/officeart/2005/8/layout/vList5"/>
    <dgm:cxn modelId="{A9571B13-913B-A442-A26F-0567D3A3A83F}" type="presParOf" srcId="{44BE4308-D413-AB4C-8EAE-6CAE935777EA}" destId="{30EE810C-2AF7-334E-88CB-09AD974067EF}" srcOrd="0" destOrd="0" presId="urn:microsoft.com/office/officeart/2005/8/layout/vList5"/>
    <dgm:cxn modelId="{9CF5E0EC-E42B-C240-B836-AFB3270F73DA}" type="presParOf" srcId="{44BE4308-D413-AB4C-8EAE-6CAE935777EA}" destId="{A524F8ED-6591-B745-9B18-6AE6123475E0}" srcOrd="1" destOrd="0" presId="urn:microsoft.com/office/officeart/2005/8/layout/vList5"/>
    <dgm:cxn modelId="{48DDD9F1-5500-0D4F-961B-F9A50DDA3891}" type="presParOf" srcId="{0076F4EA-07D1-6A4A-BB5E-F0B2C34EA288}" destId="{06A87CBB-0746-744D-BCD8-E962E20AF0A1}" srcOrd="3" destOrd="0" presId="urn:microsoft.com/office/officeart/2005/8/layout/vList5"/>
    <dgm:cxn modelId="{0A14EECE-5ED6-5E45-B889-6902FA717E34}" type="presParOf" srcId="{0076F4EA-07D1-6A4A-BB5E-F0B2C34EA288}" destId="{44FD2DDF-FE16-D34D-B316-0F952494EC0F}" srcOrd="4" destOrd="0" presId="urn:microsoft.com/office/officeart/2005/8/layout/vList5"/>
    <dgm:cxn modelId="{819E6312-34CC-B84B-8CA1-13C47704B417}" type="presParOf" srcId="{44FD2DDF-FE16-D34D-B316-0F952494EC0F}" destId="{CD252B6F-C0DF-E144-9608-667A0CDC10C4}" srcOrd="0" destOrd="0" presId="urn:microsoft.com/office/officeart/2005/8/layout/vList5"/>
    <dgm:cxn modelId="{0C178DBF-04B6-0B42-9A50-8EF5720C4FAF}" type="presParOf" srcId="{44FD2DDF-FE16-D34D-B316-0F952494EC0F}" destId="{14E9B0C9-2F59-7D40-84DA-E47D52EB477A}" srcOrd="1" destOrd="0" presId="urn:microsoft.com/office/officeart/2005/8/layout/vList5"/>
    <dgm:cxn modelId="{6DF44EDD-FB3F-2C49-A3DA-4E933CC015EE}" type="presParOf" srcId="{0076F4EA-07D1-6A4A-BB5E-F0B2C34EA288}" destId="{A4087CB2-F232-1946-86D8-0654B7754CF1}" srcOrd="5" destOrd="0" presId="urn:microsoft.com/office/officeart/2005/8/layout/vList5"/>
    <dgm:cxn modelId="{017CD077-5369-384C-8704-DE205628EF4F}" type="presParOf" srcId="{0076F4EA-07D1-6A4A-BB5E-F0B2C34EA288}" destId="{AC6917C1-AA69-EE4B-9F02-51CFF393C304}" srcOrd="6" destOrd="0" presId="urn:microsoft.com/office/officeart/2005/8/layout/vList5"/>
    <dgm:cxn modelId="{60B8F592-4C22-EB49-8446-F0AF96CBCD06}" type="presParOf" srcId="{AC6917C1-AA69-EE4B-9F02-51CFF393C304}" destId="{25DA87DE-29C7-004B-B46F-D81683F4BF9D}" srcOrd="0" destOrd="0" presId="urn:microsoft.com/office/officeart/2005/8/layout/vList5"/>
    <dgm:cxn modelId="{4E6E8C27-309C-714A-A030-6E943276DC96}" type="presParOf" srcId="{AC6917C1-AA69-EE4B-9F02-51CFF393C304}" destId="{0B8427D2-C404-5A47-879E-EDD5CC0AE5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222E6C-A0AC-A648-B319-0A5FD9BA1EC8}" type="doc">
      <dgm:prSet loTypeId="urn:microsoft.com/office/officeart/2005/8/layout/vList2" loCatId="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C62EE87E-8A04-1F47-9785-2923CCF982BE}">
      <dgm:prSet/>
      <dgm:spPr/>
      <dgm:t>
        <a:bodyPr/>
        <a:lstStyle/>
        <a:p>
          <a:pPr rtl="0"/>
          <a:r>
            <a:rPr lang="en-US" dirty="0" smtClean="0"/>
            <a:t>Competency frameworks provide high-level, standard descriptions of job responsibilities</a:t>
          </a:r>
          <a:endParaRPr lang="en-US" dirty="0"/>
        </a:p>
      </dgm:t>
    </dgm:pt>
    <dgm:pt modelId="{67E11CC8-98DD-874D-B347-3D36B6FAF55F}" type="parTrans" cxnId="{F436C30F-9472-EA4A-9E9A-7C4FE296E8B0}">
      <dgm:prSet/>
      <dgm:spPr/>
      <dgm:t>
        <a:bodyPr/>
        <a:lstStyle/>
        <a:p>
          <a:endParaRPr lang="en-US"/>
        </a:p>
      </dgm:t>
    </dgm:pt>
    <dgm:pt modelId="{6E5838A0-5B3A-334E-A7E4-58B45FB9ADDE}" type="sibTrans" cxnId="{F436C30F-9472-EA4A-9E9A-7C4FE296E8B0}">
      <dgm:prSet/>
      <dgm:spPr/>
      <dgm:t>
        <a:bodyPr/>
        <a:lstStyle/>
        <a:p>
          <a:endParaRPr lang="en-US"/>
        </a:p>
      </dgm:t>
    </dgm:pt>
    <dgm:pt modelId="{3DC8FE3E-AB4D-8F43-A061-AE1F21E24A4E}">
      <dgm:prSet/>
      <dgm:spPr/>
      <dgm:t>
        <a:bodyPr/>
        <a:lstStyle/>
        <a:p>
          <a:pPr rtl="0"/>
          <a:endParaRPr lang="en-US" dirty="0"/>
        </a:p>
      </dgm:t>
    </dgm:pt>
    <dgm:pt modelId="{366A4767-1903-CF42-BE19-5341DA4EAC95}" type="parTrans" cxnId="{51B52F14-6E2E-084B-916E-EEA10B2FEB82}">
      <dgm:prSet/>
      <dgm:spPr/>
      <dgm:t>
        <a:bodyPr/>
        <a:lstStyle/>
        <a:p>
          <a:endParaRPr lang="en-US"/>
        </a:p>
      </dgm:t>
    </dgm:pt>
    <dgm:pt modelId="{3BB1AD60-2C96-6C41-9E99-014FE8D96B32}" type="sibTrans" cxnId="{51B52F14-6E2E-084B-916E-EEA10B2FEB82}">
      <dgm:prSet/>
      <dgm:spPr/>
      <dgm:t>
        <a:bodyPr/>
        <a:lstStyle/>
        <a:p>
          <a:endParaRPr lang="en-US"/>
        </a:p>
      </dgm:t>
    </dgm:pt>
    <dgm:pt modelId="{5D105BBC-C1F8-1042-9251-B299B7E1FD9D}" type="pres">
      <dgm:prSet presAssocID="{8B222E6C-A0AC-A648-B319-0A5FD9BA1E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741562-25F3-0248-B346-F1AAD5B3184A}" type="pres">
      <dgm:prSet presAssocID="{C62EE87E-8A04-1F47-9785-2923CCF982BE}" presName="parentText" presStyleLbl="node1" presStyleIdx="0" presStyleCnt="1" custLinFactNeighborY="-135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15188-01F5-3246-A889-67AC0956261D}" type="pres">
      <dgm:prSet presAssocID="{C62EE87E-8A04-1F47-9785-2923CCF982B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B52F14-6E2E-084B-916E-EEA10B2FEB82}" srcId="{C62EE87E-8A04-1F47-9785-2923CCF982BE}" destId="{3DC8FE3E-AB4D-8F43-A061-AE1F21E24A4E}" srcOrd="0" destOrd="0" parTransId="{366A4767-1903-CF42-BE19-5341DA4EAC95}" sibTransId="{3BB1AD60-2C96-6C41-9E99-014FE8D96B32}"/>
    <dgm:cxn modelId="{B77DE8CF-68F9-CD4A-8E53-C53F818A96A7}" type="presOf" srcId="{8B222E6C-A0AC-A648-B319-0A5FD9BA1EC8}" destId="{5D105BBC-C1F8-1042-9251-B299B7E1FD9D}" srcOrd="0" destOrd="0" presId="urn:microsoft.com/office/officeart/2005/8/layout/vList2"/>
    <dgm:cxn modelId="{5F740D6A-8525-434D-A216-6104215A1CEC}" type="presOf" srcId="{3DC8FE3E-AB4D-8F43-A061-AE1F21E24A4E}" destId="{4F515188-01F5-3246-A889-67AC0956261D}" srcOrd="0" destOrd="0" presId="urn:microsoft.com/office/officeart/2005/8/layout/vList2"/>
    <dgm:cxn modelId="{70BF03D3-4E21-F040-BFE8-61ABD7425580}" type="presOf" srcId="{C62EE87E-8A04-1F47-9785-2923CCF982BE}" destId="{0A741562-25F3-0248-B346-F1AAD5B3184A}" srcOrd="0" destOrd="0" presId="urn:microsoft.com/office/officeart/2005/8/layout/vList2"/>
    <dgm:cxn modelId="{F436C30F-9472-EA4A-9E9A-7C4FE296E8B0}" srcId="{8B222E6C-A0AC-A648-B319-0A5FD9BA1EC8}" destId="{C62EE87E-8A04-1F47-9785-2923CCF982BE}" srcOrd="0" destOrd="0" parTransId="{67E11CC8-98DD-874D-B347-3D36B6FAF55F}" sibTransId="{6E5838A0-5B3A-334E-A7E4-58B45FB9ADDE}"/>
    <dgm:cxn modelId="{D5E7EB4D-9E1F-CE43-AF7A-AC80BE25D57A}" type="presParOf" srcId="{5D105BBC-C1F8-1042-9251-B299B7E1FD9D}" destId="{0A741562-25F3-0248-B346-F1AAD5B3184A}" srcOrd="0" destOrd="0" presId="urn:microsoft.com/office/officeart/2005/8/layout/vList2"/>
    <dgm:cxn modelId="{A1C32DCD-FD8E-FE42-A094-5028A6ADBBF0}" type="presParOf" srcId="{5D105BBC-C1F8-1042-9251-B299B7E1FD9D}" destId="{4F515188-01F5-3246-A889-67AC0956261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1370CB-C734-644D-BBE3-28F208C840A5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89B8CC-6AEC-EA48-8907-6EB9F4968652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000000"/>
              </a:solidFill>
            </a:rPr>
            <a:t>Technical competencies</a:t>
          </a:r>
          <a:endParaRPr lang="en-US" sz="2000" dirty="0">
            <a:solidFill>
              <a:srgbClr val="000000"/>
            </a:solidFill>
          </a:endParaRPr>
        </a:p>
      </dgm:t>
    </dgm:pt>
    <dgm:pt modelId="{3C15933F-1E2D-EA41-830A-41A265F7FDD7}" type="parTrans" cxnId="{FC8ED315-516D-A341-BFF0-E682B39EC6FA}">
      <dgm:prSet/>
      <dgm:spPr/>
      <dgm:t>
        <a:bodyPr/>
        <a:lstStyle/>
        <a:p>
          <a:endParaRPr lang="en-US"/>
        </a:p>
      </dgm:t>
    </dgm:pt>
    <dgm:pt modelId="{0DC2CCDE-09D4-E44E-A332-A4B28229A6B0}" type="sibTrans" cxnId="{FC8ED315-516D-A341-BFF0-E682B39EC6FA}">
      <dgm:prSet/>
      <dgm:spPr/>
      <dgm:t>
        <a:bodyPr/>
        <a:lstStyle/>
        <a:p>
          <a:endParaRPr lang="en-US"/>
        </a:p>
      </dgm:t>
    </dgm:pt>
    <dgm:pt modelId="{167336BD-A0DC-C14F-A25F-43B666DDBEC3}">
      <dgm:prSet/>
      <dgm:spPr/>
      <dgm:t>
        <a:bodyPr/>
        <a:lstStyle/>
        <a:p>
          <a:pPr rtl="0"/>
          <a:r>
            <a:rPr lang="en-US" smtClean="0"/>
            <a:t>those required for a specific job responsibility</a:t>
          </a:r>
          <a:endParaRPr lang="en-US"/>
        </a:p>
      </dgm:t>
    </dgm:pt>
    <dgm:pt modelId="{D550C29D-928F-2F42-AE23-2AB415B929DC}" type="parTrans" cxnId="{4710C3E6-BAC4-1644-8C61-BC75E4A64C2F}">
      <dgm:prSet/>
      <dgm:spPr/>
      <dgm:t>
        <a:bodyPr/>
        <a:lstStyle/>
        <a:p>
          <a:endParaRPr lang="en-US"/>
        </a:p>
      </dgm:t>
    </dgm:pt>
    <dgm:pt modelId="{D4BA8FB5-360D-9648-BA83-8661CA4022DD}" type="sibTrans" cxnId="{4710C3E6-BAC4-1644-8C61-BC75E4A64C2F}">
      <dgm:prSet/>
      <dgm:spPr/>
      <dgm:t>
        <a:bodyPr/>
        <a:lstStyle/>
        <a:p>
          <a:endParaRPr lang="en-US"/>
        </a:p>
      </dgm:t>
    </dgm:pt>
    <dgm:pt modelId="{41E897DE-435E-044A-BA5C-791CD6458159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000000"/>
              </a:solidFill>
            </a:rPr>
            <a:t>Transferable competencies or skills</a:t>
          </a:r>
          <a:endParaRPr lang="en-US" sz="2000" dirty="0">
            <a:solidFill>
              <a:srgbClr val="000000"/>
            </a:solidFill>
          </a:endParaRPr>
        </a:p>
      </dgm:t>
    </dgm:pt>
    <dgm:pt modelId="{412EBEE0-271A-344B-806C-2366257B2791}" type="parTrans" cxnId="{5AFDCDC8-EE6B-A74D-B592-FB8CD9E8E467}">
      <dgm:prSet/>
      <dgm:spPr/>
      <dgm:t>
        <a:bodyPr/>
        <a:lstStyle/>
        <a:p>
          <a:endParaRPr lang="en-US"/>
        </a:p>
      </dgm:t>
    </dgm:pt>
    <dgm:pt modelId="{94CABE1C-2E3E-AA4B-A10B-44183FB4ACD7}" type="sibTrans" cxnId="{5AFDCDC8-EE6B-A74D-B592-FB8CD9E8E467}">
      <dgm:prSet/>
      <dgm:spPr/>
      <dgm:t>
        <a:bodyPr/>
        <a:lstStyle/>
        <a:p>
          <a:endParaRPr lang="en-US"/>
        </a:p>
      </dgm:t>
    </dgm:pt>
    <dgm:pt modelId="{70B3B48B-7215-0141-9DF8-D19EC19F447B}">
      <dgm:prSet/>
      <dgm:spPr/>
      <dgm:t>
        <a:bodyPr/>
        <a:lstStyle/>
        <a:p>
          <a:pPr rtl="0"/>
          <a:r>
            <a:rPr lang="en-US" dirty="0" smtClean="0"/>
            <a:t>Those that are applied in a variety of job or service areas</a:t>
          </a:r>
          <a:endParaRPr lang="en-US" dirty="0"/>
        </a:p>
      </dgm:t>
    </dgm:pt>
    <dgm:pt modelId="{9A7BAF11-1FEC-CA46-9FBB-E5A5E55151FB}" type="parTrans" cxnId="{388C2239-39B7-014C-AA2A-FDFC3312187F}">
      <dgm:prSet/>
      <dgm:spPr/>
      <dgm:t>
        <a:bodyPr/>
        <a:lstStyle/>
        <a:p>
          <a:endParaRPr lang="en-US"/>
        </a:p>
      </dgm:t>
    </dgm:pt>
    <dgm:pt modelId="{4403992A-0F67-4841-8AAE-8E3C4B0DE240}" type="sibTrans" cxnId="{388C2239-39B7-014C-AA2A-FDFC3312187F}">
      <dgm:prSet/>
      <dgm:spPr/>
      <dgm:t>
        <a:bodyPr/>
        <a:lstStyle/>
        <a:p>
          <a:endParaRPr lang="en-US"/>
        </a:p>
      </dgm:t>
    </dgm:pt>
    <dgm:pt modelId="{ABC6C324-E6B7-5440-9A99-CF3BFB5785EB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000000"/>
              </a:solidFill>
            </a:rPr>
            <a:t>Core competencies</a:t>
          </a:r>
          <a:endParaRPr lang="en-US" sz="2000" dirty="0">
            <a:solidFill>
              <a:srgbClr val="000000"/>
            </a:solidFill>
          </a:endParaRPr>
        </a:p>
      </dgm:t>
    </dgm:pt>
    <dgm:pt modelId="{0E30EACB-2F4D-DC4B-B36D-7565728D8783}" type="parTrans" cxnId="{4F55EFC2-9F72-524C-AEEC-0E672BA267C6}">
      <dgm:prSet/>
      <dgm:spPr/>
      <dgm:t>
        <a:bodyPr/>
        <a:lstStyle/>
        <a:p>
          <a:endParaRPr lang="en-US"/>
        </a:p>
      </dgm:t>
    </dgm:pt>
    <dgm:pt modelId="{FAA39872-0F80-F54A-8152-4F16B83FD2BC}" type="sibTrans" cxnId="{4F55EFC2-9F72-524C-AEEC-0E672BA267C6}">
      <dgm:prSet/>
      <dgm:spPr/>
      <dgm:t>
        <a:bodyPr/>
        <a:lstStyle/>
        <a:p>
          <a:endParaRPr lang="en-US"/>
        </a:p>
      </dgm:t>
    </dgm:pt>
    <dgm:pt modelId="{E5BE0877-5EC7-7B4C-8005-76A7CF82429D}">
      <dgm:prSet/>
      <dgm:spPr/>
      <dgm:t>
        <a:bodyPr/>
        <a:lstStyle/>
        <a:p>
          <a:pPr rtl="0"/>
          <a:r>
            <a:rPr lang="en-US" dirty="0" smtClean="0"/>
            <a:t>Those that are applied in many professions</a:t>
          </a:r>
          <a:endParaRPr lang="en-US" dirty="0"/>
        </a:p>
      </dgm:t>
    </dgm:pt>
    <dgm:pt modelId="{2677E1FF-829B-F643-8907-26AB5E4BCDFB}" type="parTrans" cxnId="{F4B3B1FB-B3CB-D643-94BD-8F444D0E6D63}">
      <dgm:prSet/>
      <dgm:spPr/>
      <dgm:t>
        <a:bodyPr/>
        <a:lstStyle/>
        <a:p>
          <a:endParaRPr lang="en-US"/>
        </a:p>
      </dgm:t>
    </dgm:pt>
    <dgm:pt modelId="{C963E328-7F88-E842-A7D6-C5C4D6AE893C}" type="sibTrans" cxnId="{F4B3B1FB-B3CB-D643-94BD-8F444D0E6D63}">
      <dgm:prSet/>
      <dgm:spPr/>
      <dgm:t>
        <a:bodyPr/>
        <a:lstStyle/>
        <a:p>
          <a:endParaRPr lang="en-US"/>
        </a:p>
      </dgm:t>
    </dgm:pt>
    <dgm:pt modelId="{69065808-7CDE-3745-A662-9035ADA9AD73}" type="pres">
      <dgm:prSet presAssocID="{C11370CB-C734-644D-BBE3-28F208C840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A5FD9D-9E8A-A743-B59F-D86E6EB9E01E}" type="pres">
      <dgm:prSet presAssocID="{4A89B8CC-6AEC-EA48-8907-6EB9F4968652}" presName="linNode" presStyleCnt="0"/>
      <dgm:spPr/>
    </dgm:pt>
    <dgm:pt modelId="{3DF4C33C-4DCC-304F-AE62-DAE3676D86F0}" type="pres">
      <dgm:prSet presAssocID="{4A89B8CC-6AEC-EA48-8907-6EB9F496865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14F58-2D24-9841-BFCA-2D5F31F70AF4}" type="pres">
      <dgm:prSet presAssocID="{4A89B8CC-6AEC-EA48-8907-6EB9F496865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28459-D23E-F744-9DD2-E01F8EE99E19}" type="pres">
      <dgm:prSet presAssocID="{0DC2CCDE-09D4-E44E-A332-A4B28229A6B0}" presName="sp" presStyleCnt="0"/>
      <dgm:spPr/>
    </dgm:pt>
    <dgm:pt modelId="{1C53F1EA-741E-7A46-A365-90119DFCCAB5}" type="pres">
      <dgm:prSet presAssocID="{41E897DE-435E-044A-BA5C-791CD6458159}" presName="linNode" presStyleCnt="0"/>
      <dgm:spPr/>
    </dgm:pt>
    <dgm:pt modelId="{EE2C1EC2-B702-7E4A-9F93-78E04031CC09}" type="pres">
      <dgm:prSet presAssocID="{41E897DE-435E-044A-BA5C-791CD645815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26913-9544-2741-BF89-C924AFFFA1F3}" type="pres">
      <dgm:prSet presAssocID="{41E897DE-435E-044A-BA5C-791CD645815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05B30-59C8-E143-883E-DFBE0A98B65A}" type="pres">
      <dgm:prSet presAssocID="{94CABE1C-2E3E-AA4B-A10B-44183FB4ACD7}" presName="sp" presStyleCnt="0"/>
      <dgm:spPr/>
    </dgm:pt>
    <dgm:pt modelId="{B86F497D-2312-9C48-9482-4B528AA65EB6}" type="pres">
      <dgm:prSet presAssocID="{ABC6C324-E6B7-5440-9A99-CF3BFB5785EB}" presName="linNode" presStyleCnt="0"/>
      <dgm:spPr/>
    </dgm:pt>
    <dgm:pt modelId="{BF2728D6-F38E-1C40-B342-88CCB78CD024}" type="pres">
      <dgm:prSet presAssocID="{ABC6C324-E6B7-5440-9A99-CF3BFB5785E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FB49B-7180-714C-80ED-FEE908DED8B0}" type="pres">
      <dgm:prSet presAssocID="{ABC6C324-E6B7-5440-9A99-CF3BFB5785E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8ED315-516D-A341-BFF0-E682B39EC6FA}" srcId="{C11370CB-C734-644D-BBE3-28F208C840A5}" destId="{4A89B8CC-6AEC-EA48-8907-6EB9F4968652}" srcOrd="0" destOrd="0" parTransId="{3C15933F-1E2D-EA41-830A-41A265F7FDD7}" sibTransId="{0DC2CCDE-09D4-E44E-A332-A4B28229A6B0}"/>
    <dgm:cxn modelId="{524A0044-B726-3240-A7B1-D7418DEDF67C}" type="presOf" srcId="{ABC6C324-E6B7-5440-9A99-CF3BFB5785EB}" destId="{BF2728D6-F38E-1C40-B342-88CCB78CD024}" srcOrd="0" destOrd="0" presId="urn:microsoft.com/office/officeart/2005/8/layout/vList5"/>
    <dgm:cxn modelId="{388C2239-39B7-014C-AA2A-FDFC3312187F}" srcId="{41E897DE-435E-044A-BA5C-791CD6458159}" destId="{70B3B48B-7215-0141-9DF8-D19EC19F447B}" srcOrd="0" destOrd="0" parTransId="{9A7BAF11-1FEC-CA46-9FBB-E5A5E55151FB}" sibTransId="{4403992A-0F67-4841-8AAE-8E3C4B0DE240}"/>
    <dgm:cxn modelId="{7C486DA5-4A10-874E-BA11-3F6A0E8541AF}" type="presOf" srcId="{E5BE0877-5EC7-7B4C-8005-76A7CF82429D}" destId="{7B6FB49B-7180-714C-80ED-FEE908DED8B0}" srcOrd="0" destOrd="0" presId="urn:microsoft.com/office/officeart/2005/8/layout/vList5"/>
    <dgm:cxn modelId="{F41F12CC-8B14-684B-A6C1-9DD20E81A8ED}" type="presOf" srcId="{C11370CB-C734-644D-BBE3-28F208C840A5}" destId="{69065808-7CDE-3745-A662-9035ADA9AD73}" srcOrd="0" destOrd="0" presId="urn:microsoft.com/office/officeart/2005/8/layout/vList5"/>
    <dgm:cxn modelId="{76CAF0F9-D826-814F-85EB-B9C45423AD00}" type="presOf" srcId="{4A89B8CC-6AEC-EA48-8907-6EB9F4968652}" destId="{3DF4C33C-4DCC-304F-AE62-DAE3676D86F0}" srcOrd="0" destOrd="0" presId="urn:microsoft.com/office/officeart/2005/8/layout/vList5"/>
    <dgm:cxn modelId="{4710C3E6-BAC4-1644-8C61-BC75E4A64C2F}" srcId="{4A89B8CC-6AEC-EA48-8907-6EB9F4968652}" destId="{167336BD-A0DC-C14F-A25F-43B666DDBEC3}" srcOrd="0" destOrd="0" parTransId="{D550C29D-928F-2F42-AE23-2AB415B929DC}" sibTransId="{D4BA8FB5-360D-9648-BA83-8661CA4022DD}"/>
    <dgm:cxn modelId="{4F55EFC2-9F72-524C-AEEC-0E672BA267C6}" srcId="{C11370CB-C734-644D-BBE3-28F208C840A5}" destId="{ABC6C324-E6B7-5440-9A99-CF3BFB5785EB}" srcOrd="2" destOrd="0" parTransId="{0E30EACB-2F4D-DC4B-B36D-7565728D8783}" sibTransId="{FAA39872-0F80-F54A-8152-4F16B83FD2BC}"/>
    <dgm:cxn modelId="{4C2F6735-79C6-D549-B6D6-6ADCBC167ADF}" type="presOf" srcId="{70B3B48B-7215-0141-9DF8-D19EC19F447B}" destId="{58826913-9544-2741-BF89-C924AFFFA1F3}" srcOrd="0" destOrd="0" presId="urn:microsoft.com/office/officeart/2005/8/layout/vList5"/>
    <dgm:cxn modelId="{A6E31A77-0A23-F24C-BB2E-51F4DD572E03}" type="presOf" srcId="{167336BD-A0DC-C14F-A25F-43B666DDBEC3}" destId="{0D914F58-2D24-9841-BFCA-2D5F31F70AF4}" srcOrd="0" destOrd="0" presId="urn:microsoft.com/office/officeart/2005/8/layout/vList5"/>
    <dgm:cxn modelId="{F4B3B1FB-B3CB-D643-94BD-8F444D0E6D63}" srcId="{ABC6C324-E6B7-5440-9A99-CF3BFB5785EB}" destId="{E5BE0877-5EC7-7B4C-8005-76A7CF82429D}" srcOrd="0" destOrd="0" parTransId="{2677E1FF-829B-F643-8907-26AB5E4BCDFB}" sibTransId="{C963E328-7F88-E842-A7D6-C5C4D6AE893C}"/>
    <dgm:cxn modelId="{A1EFE58C-52F6-554C-B71C-1F156516E990}" type="presOf" srcId="{41E897DE-435E-044A-BA5C-791CD6458159}" destId="{EE2C1EC2-B702-7E4A-9F93-78E04031CC09}" srcOrd="0" destOrd="0" presId="urn:microsoft.com/office/officeart/2005/8/layout/vList5"/>
    <dgm:cxn modelId="{5AFDCDC8-EE6B-A74D-B592-FB8CD9E8E467}" srcId="{C11370CB-C734-644D-BBE3-28F208C840A5}" destId="{41E897DE-435E-044A-BA5C-791CD6458159}" srcOrd="1" destOrd="0" parTransId="{412EBEE0-271A-344B-806C-2366257B2791}" sibTransId="{94CABE1C-2E3E-AA4B-A10B-44183FB4ACD7}"/>
    <dgm:cxn modelId="{CEF48503-C881-A943-8798-4190E44753B8}" type="presParOf" srcId="{69065808-7CDE-3745-A662-9035ADA9AD73}" destId="{1DA5FD9D-9E8A-A743-B59F-D86E6EB9E01E}" srcOrd="0" destOrd="0" presId="urn:microsoft.com/office/officeart/2005/8/layout/vList5"/>
    <dgm:cxn modelId="{691176EA-AD57-2A46-9980-9C67FD662252}" type="presParOf" srcId="{1DA5FD9D-9E8A-A743-B59F-D86E6EB9E01E}" destId="{3DF4C33C-4DCC-304F-AE62-DAE3676D86F0}" srcOrd="0" destOrd="0" presId="urn:microsoft.com/office/officeart/2005/8/layout/vList5"/>
    <dgm:cxn modelId="{EDFBBE80-75CA-DD4F-92EC-8D965EB73731}" type="presParOf" srcId="{1DA5FD9D-9E8A-A743-B59F-D86E6EB9E01E}" destId="{0D914F58-2D24-9841-BFCA-2D5F31F70AF4}" srcOrd="1" destOrd="0" presId="urn:microsoft.com/office/officeart/2005/8/layout/vList5"/>
    <dgm:cxn modelId="{0755BD64-6FE9-8247-BEB6-B1DDE9FB7AAF}" type="presParOf" srcId="{69065808-7CDE-3745-A662-9035ADA9AD73}" destId="{17B28459-D23E-F744-9DD2-E01F8EE99E19}" srcOrd="1" destOrd="0" presId="urn:microsoft.com/office/officeart/2005/8/layout/vList5"/>
    <dgm:cxn modelId="{405F1F37-C80D-CE4D-BA1F-EFB8FEBA0DCD}" type="presParOf" srcId="{69065808-7CDE-3745-A662-9035ADA9AD73}" destId="{1C53F1EA-741E-7A46-A365-90119DFCCAB5}" srcOrd="2" destOrd="0" presId="urn:microsoft.com/office/officeart/2005/8/layout/vList5"/>
    <dgm:cxn modelId="{25CACF22-56DB-F144-88A7-35657BAA69AF}" type="presParOf" srcId="{1C53F1EA-741E-7A46-A365-90119DFCCAB5}" destId="{EE2C1EC2-B702-7E4A-9F93-78E04031CC09}" srcOrd="0" destOrd="0" presId="urn:microsoft.com/office/officeart/2005/8/layout/vList5"/>
    <dgm:cxn modelId="{D46AAC4F-6D57-F246-B798-AB6FC15CB747}" type="presParOf" srcId="{1C53F1EA-741E-7A46-A365-90119DFCCAB5}" destId="{58826913-9544-2741-BF89-C924AFFFA1F3}" srcOrd="1" destOrd="0" presId="urn:microsoft.com/office/officeart/2005/8/layout/vList5"/>
    <dgm:cxn modelId="{4BE40AC7-9DC1-8749-A3D5-160F8B11DC5B}" type="presParOf" srcId="{69065808-7CDE-3745-A662-9035ADA9AD73}" destId="{36505B30-59C8-E143-883E-DFBE0A98B65A}" srcOrd="3" destOrd="0" presId="urn:microsoft.com/office/officeart/2005/8/layout/vList5"/>
    <dgm:cxn modelId="{E0BFEA9E-80BF-4E42-B3C8-12516F9BC947}" type="presParOf" srcId="{69065808-7CDE-3745-A662-9035ADA9AD73}" destId="{B86F497D-2312-9C48-9482-4B528AA65EB6}" srcOrd="4" destOrd="0" presId="urn:microsoft.com/office/officeart/2005/8/layout/vList5"/>
    <dgm:cxn modelId="{C090B095-0684-5948-A499-6787D76B9396}" type="presParOf" srcId="{B86F497D-2312-9C48-9482-4B528AA65EB6}" destId="{BF2728D6-F38E-1C40-B342-88CCB78CD024}" srcOrd="0" destOrd="0" presId="urn:microsoft.com/office/officeart/2005/8/layout/vList5"/>
    <dgm:cxn modelId="{9CCC01DC-8E84-1B40-85DB-AF72C0BDBB58}" type="presParOf" srcId="{B86F497D-2312-9C48-9482-4B528AA65EB6}" destId="{7B6FB49B-7180-714C-80ED-FEE908DED8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D3E1C0-092B-774C-84A7-36DBE893D576}" type="doc">
      <dgm:prSet loTypeId="urn:microsoft.com/office/officeart/2005/8/layout/pyramid1" loCatId="" qsTypeId="urn:microsoft.com/office/officeart/2005/8/quickstyle/simple4" qsCatId="simple" csTypeId="urn:microsoft.com/office/officeart/2005/8/colors/accent3_5" csCatId="accent3" phldr="1"/>
      <dgm:spPr/>
    </dgm:pt>
    <dgm:pt modelId="{DEC58311-06C7-494B-A9A7-3B474C7093DA}">
      <dgm:prSet phldrT="[Text]" custT="1"/>
      <dgm:spPr/>
      <dgm:t>
        <a:bodyPr/>
        <a:lstStyle/>
        <a:p>
          <a:r>
            <a:rPr lang="en-US" sz="2000" dirty="0" smtClean="0"/>
            <a:t>Transferable Skills</a:t>
          </a:r>
          <a:endParaRPr lang="en-US" sz="2000" dirty="0"/>
        </a:p>
      </dgm:t>
    </dgm:pt>
    <dgm:pt modelId="{FD8D9CE2-EA11-7749-BC67-D0BDC1448037}" type="parTrans" cxnId="{0CD57682-ABC6-3D48-88CC-B93FC7C86BF0}">
      <dgm:prSet/>
      <dgm:spPr/>
      <dgm:t>
        <a:bodyPr/>
        <a:lstStyle/>
        <a:p>
          <a:endParaRPr lang="en-US"/>
        </a:p>
      </dgm:t>
    </dgm:pt>
    <dgm:pt modelId="{5C484DE1-C181-5241-B38B-7B606256EAA2}" type="sibTrans" cxnId="{0CD57682-ABC6-3D48-88CC-B93FC7C86BF0}">
      <dgm:prSet/>
      <dgm:spPr/>
      <dgm:t>
        <a:bodyPr/>
        <a:lstStyle/>
        <a:p>
          <a:endParaRPr lang="en-US"/>
        </a:p>
      </dgm:t>
    </dgm:pt>
    <dgm:pt modelId="{036FE500-4BDA-474D-A221-D6418977B6A0}">
      <dgm:prSet phldrT="[Text]" custT="1"/>
      <dgm:spPr/>
      <dgm:t>
        <a:bodyPr/>
        <a:lstStyle/>
        <a:p>
          <a:r>
            <a:rPr lang="en-US" sz="2000" dirty="0" smtClean="0"/>
            <a:t>Core Competencies</a:t>
          </a:r>
          <a:endParaRPr lang="en-US" sz="2000" dirty="0"/>
        </a:p>
      </dgm:t>
    </dgm:pt>
    <dgm:pt modelId="{3F7ADE7D-BC05-0349-85E7-EAB526A2C746}" type="parTrans" cxnId="{CFE150C4-2498-C74F-8894-2D219E959F35}">
      <dgm:prSet/>
      <dgm:spPr/>
      <dgm:t>
        <a:bodyPr/>
        <a:lstStyle/>
        <a:p>
          <a:endParaRPr lang="en-US"/>
        </a:p>
      </dgm:t>
    </dgm:pt>
    <dgm:pt modelId="{AFB53A04-18E9-8F4F-891A-155BB1C240EB}" type="sibTrans" cxnId="{CFE150C4-2498-C74F-8894-2D219E959F35}">
      <dgm:prSet/>
      <dgm:spPr/>
      <dgm:t>
        <a:bodyPr/>
        <a:lstStyle/>
        <a:p>
          <a:endParaRPr lang="en-US"/>
        </a:p>
      </dgm:t>
    </dgm:pt>
    <dgm:pt modelId="{5DD5DEAE-3ECE-B346-93AC-06BF19F67A1C}">
      <dgm:prSet phldrT="[Text]" custT="1"/>
      <dgm:spPr/>
      <dgm:t>
        <a:bodyPr/>
        <a:lstStyle/>
        <a:p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dirty="0" smtClean="0"/>
            <a:t/>
          </a:r>
          <a:br>
            <a:rPr lang="en-US" sz="2400" dirty="0" smtClean="0"/>
          </a:br>
          <a:r>
            <a:rPr lang="en-US" sz="2000" dirty="0" smtClean="0"/>
            <a:t>Technical </a:t>
          </a:r>
          <a:br>
            <a:rPr lang="en-US" sz="2000" dirty="0" smtClean="0"/>
          </a:br>
          <a:r>
            <a:rPr lang="en-US" sz="2000" dirty="0" smtClean="0"/>
            <a:t>Competencies</a:t>
          </a:r>
          <a:endParaRPr lang="en-US" sz="2400" dirty="0"/>
        </a:p>
      </dgm:t>
    </dgm:pt>
    <dgm:pt modelId="{697BDB6A-877A-B341-8930-85E05A6854E9}" type="sibTrans" cxnId="{754523EE-A7CF-2544-BEC5-434D604FBAF2}">
      <dgm:prSet/>
      <dgm:spPr/>
      <dgm:t>
        <a:bodyPr/>
        <a:lstStyle/>
        <a:p>
          <a:endParaRPr lang="en-US"/>
        </a:p>
      </dgm:t>
    </dgm:pt>
    <dgm:pt modelId="{2EAFCB10-E65A-2248-8B93-7BD317E7FFEC}" type="parTrans" cxnId="{754523EE-A7CF-2544-BEC5-434D604FBAF2}">
      <dgm:prSet/>
      <dgm:spPr/>
      <dgm:t>
        <a:bodyPr/>
        <a:lstStyle/>
        <a:p>
          <a:endParaRPr lang="en-US"/>
        </a:p>
      </dgm:t>
    </dgm:pt>
    <dgm:pt modelId="{9FC0C26D-4829-3648-85D0-4ABE576FC608}" type="pres">
      <dgm:prSet presAssocID="{9BD3E1C0-092B-774C-84A7-36DBE893D576}" presName="Name0" presStyleCnt="0">
        <dgm:presLayoutVars>
          <dgm:dir/>
          <dgm:animLvl val="lvl"/>
          <dgm:resizeHandles val="exact"/>
        </dgm:presLayoutVars>
      </dgm:prSet>
      <dgm:spPr/>
    </dgm:pt>
    <dgm:pt modelId="{67763A58-1D13-404F-B7AE-6B1E60A1E24C}" type="pres">
      <dgm:prSet presAssocID="{5DD5DEAE-3ECE-B346-93AC-06BF19F67A1C}" presName="Name8" presStyleCnt="0"/>
      <dgm:spPr/>
    </dgm:pt>
    <dgm:pt modelId="{1AB9C5D4-5320-2149-BDCA-2BB6C1ED5F52}" type="pres">
      <dgm:prSet presAssocID="{5DD5DEAE-3ECE-B346-93AC-06BF19F67A1C}" presName="level" presStyleLbl="node1" presStyleIdx="0" presStyleCnt="3" custScaleY="1426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DD187-1D11-3A42-8C20-A751CBF18CE0}" type="pres">
      <dgm:prSet presAssocID="{5DD5DEAE-3ECE-B346-93AC-06BF19F67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0130C-A1C9-724D-A710-36B931AEF5C5}" type="pres">
      <dgm:prSet presAssocID="{DEC58311-06C7-494B-A9A7-3B474C7093DA}" presName="Name8" presStyleCnt="0"/>
      <dgm:spPr/>
    </dgm:pt>
    <dgm:pt modelId="{A82BF144-211B-0841-8E3E-A1D8BC121AC4}" type="pres">
      <dgm:prSet presAssocID="{DEC58311-06C7-494B-A9A7-3B474C7093DA}" presName="level" presStyleLbl="node1" presStyleIdx="1" presStyleCnt="3" custScaleY="481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99143-6847-4649-B04E-4F5D4BCD5FC0}" type="pres">
      <dgm:prSet presAssocID="{DEC58311-06C7-494B-A9A7-3B474C7093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CA4F9-2581-3248-8DF0-D593F966EA5D}" type="pres">
      <dgm:prSet presAssocID="{036FE500-4BDA-474D-A221-D6418977B6A0}" presName="Name8" presStyleCnt="0"/>
      <dgm:spPr/>
    </dgm:pt>
    <dgm:pt modelId="{775FA997-2F43-2948-AAE3-91FCE4F0CA4E}" type="pres">
      <dgm:prSet presAssocID="{036FE500-4BDA-474D-A221-D6418977B6A0}" presName="level" presStyleLbl="node1" presStyleIdx="2" presStyleCnt="3" custScaleY="460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EE83E-8504-7945-B9F3-401453CFE71A}" type="pres">
      <dgm:prSet presAssocID="{036FE500-4BDA-474D-A221-D6418977B6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CDDC91-76B4-D045-AD70-A466A7E8DAD9}" type="presOf" srcId="{5DD5DEAE-3ECE-B346-93AC-06BF19F67A1C}" destId="{5FADD187-1D11-3A42-8C20-A751CBF18CE0}" srcOrd="1" destOrd="0" presId="urn:microsoft.com/office/officeart/2005/8/layout/pyramid1"/>
    <dgm:cxn modelId="{0CD57682-ABC6-3D48-88CC-B93FC7C86BF0}" srcId="{9BD3E1C0-092B-774C-84A7-36DBE893D576}" destId="{DEC58311-06C7-494B-A9A7-3B474C7093DA}" srcOrd="1" destOrd="0" parTransId="{FD8D9CE2-EA11-7749-BC67-D0BDC1448037}" sibTransId="{5C484DE1-C181-5241-B38B-7B606256EAA2}"/>
    <dgm:cxn modelId="{6C4D0389-F644-074D-AA96-1D9573AE8F71}" type="presOf" srcId="{9BD3E1C0-092B-774C-84A7-36DBE893D576}" destId="{9FC0C26D-4829-3648-85D0-4ABE576FC608}" srcOrd="0" destOrd="0" presId="urn:microsoft.com/office/officeart/2005/8/layout/pyramid1"/>
    <dgm:cxn modelId="{697EBFB5-0A63-CC46-8165-A34E12FD6203}" type="presOf" srcId="{036FE500-4BDA-474D-A221-D6418977B6A0}" destId="{775FA997-2F43-2948-AAE3-91FCE4F0CA4E}" srcOrd="0" destOrd="0" presId="urn:microsoft.com/office/officeart/2005/8/layout/pyramid1"/>
    <dgm:cxn modelId="{BF69647E-CD88-0E4B-AAC0-9FD8E6338011}" type="presOf" srcId="{DEC58311-06C7-494B-A9A7-3B474C7093DA}" destId="{73899143-6847-4649-B04E-4F5D4BCD5FC0}" srcOrd="1" destOrd="0" presId="urn:microsoft.com/office/officeart/2005/8/layout/pyramid1"/>
    <dgm:cxn modelId="{754523EE-A7CF-2544-BEC5-434D604FBAF2}" srcId="{9BD3E1C0-092B-774C-84A7-36DBE893D576}" destId="{5DD5DEAE-3ECE-B346-93AC-06BF19F67A1C}" srcOrd="0" destOrd="0" parTransId="{2EAFCB10-E65A-2248-8B93-7BD317E7FFEC}" sibTransId="{697BDB6A-877A-B341-8930-85E05A6854E9}"/>
    <dgm:cxn modelId="{CFE150C4-2498-C74F-8894-2D219E959F35}" srcId="{9BD3E1C0-092B-774C-84A7-36DBE893D576}" destId="{036FE500-4BDA-474D-A221-D6418977B6A0}" srcOrd="2" destOrd="0" parTransId="{3F7ADE7D-BC05-0349-85E7-EAB526A2C746}" sibTransId="{AFB53A04-18E9-8F4F-891A-155BB1C240EB}"/>
    <dgm:cxn modelId="{7BCB7DC0-8DA6-A546-AF78-93D7CA6169FF}" type="presOf" srcId="{036FE500-4BDA-474D-A221-D6418977B6A0}" destId="{BD2EE83E-8504-7945-B9F3-401453CFE71A}" srcOrd="1" destOrd="0" presId="urn:microsoft.com/office/officeart/2005/8/layout/pyramid1"/>
    <dgm:cxn modelId="{7567230E-E49D-5141-9108-A0C263CC98D4}" type="presOf" srcId="{DEC58311-06C7-494B-A9A7-3B474C7093DA}" destId="{A82BF144-211B-0841-8E3E-A1D8BC121AC4}" srcOrd="0" destOrd="0" presId="urn:microsoft.com/office/officeart/2005/8/layout/pyramid1"/>
    <dgm:cxn modelId="{938CC487-2799-7146-B04F-B4C00AA457D9}" type="presOf" srcId="{5DD5DEAE-3ECE-B346-93AC-06BF19F67A1C}" destId="{1AB9C5D4-5320-2149-BDCA-2BB6C1ED5F52}" srcOrd="0" destOrd="0" presId="urn:microsoft.com/office/officeart/2005/8/layout/pyramid1"/>
    <dgm:cxn modelId="{DF578E90-3826-B64A-8105-B65E1D0DE604}" type="presParOf" srcId="{9FC0C26D-4829-3648-85D0-4ABE576FC608}" destId="{67763A58-1D13-404F-B7AE-6B1E60A1E24C}" srcOrd="0" destOrd="0" presId="urn:microsoft.com/office/officeart/2005/8/layout/pyramid1"/>
    <dgm:cxn modelId="{C6654605-9B42-0749-BBCD-B6EC3816C6A6}" type="presParOf" srcId="{67763A58-1D13-404F-B7AE-6B1E60A1E24C}" destId="{1AB9C5D4-5320-2149-BDCA-2BB6C1ED5F52}" srcOrd="0" destOrd="0" presId="urn:microsoft.com/office/officeart/2005/8/layout/pyramid1"/>
    <dgm:cxn modelId="{462C62E2-AE25-1541-A472-E009B662C8E5}" type="presParOf" srcId="{67763A58-1D13-404F-B7AE-6B1E60A1E24C}" destId="{5FADD187-1D11-3A42-8C20-A751CBF18CE0}" srcOrd="1" destOrd="0" presId="urn:microsoft.com/office/officeart/2005/8/layout/pyramid1"/>
    <dgm:cxn modelId="{246061AA-80FE-3341-8ED3-CA7698BB7489}" type="presParOf" srcId="{9FC0C26D-4829-3648-85D0-4ABE576FC608}" destId="{C750130C-A1C9-724D-A710-36B931AEF5C5}" srcOrd="1" destOrd="0" presId="urn:microsoft.com/office/officeart/2005/8/layout/pyramid1"/>
    <dgm:cxn modelId="{9B991E3F-1EBE-0840-9742-F6E34E0B5907}" type="presParOf" srcId="{C750130C-A1C9-724D-A710-36B931AEF5C5}" destId="{A82BF144-211B-0841-8E3E-A1D8BC121AC4}" srcOrd="0" destOrd="0" presId="urn:microsoft.com/office/officeart/2005/8/layout/pyramid1"/>
    <dgm:cxn modelId="{4D424F2A-12CD-0741-A702-BEF8D7114C0C}" type="presParOf" srcId="{C750130C-A1C9-724D-A710-36B931AEF5C5}" destId="{73899143-6847-4649-B04E-4F5D4BCD5FC0}" srcOrd="1" destOrd="0" presId="urn:microsoft.com/office/officeart/2005/8/layout/pyramid1"/>
    <dgm:cxn modelId="{4217F0A7-73B9-6443-83F2-DE3C648DE649}" type="presParOf" srcId="{9FC0C26D-4829-3648-85D0-4ABE576FC608}" destId="{836CA4F9-2581-3248-8DF0-D593F966EA5D}" srcOrd="2" destOrd="0" presId="urn:microsoft.com/office/officeart/2005/8/layout/pyramid1"/>
    <dgm:cxn modelId="{827BC30D-6B80-E04F-957D-33C42D0AA50B}" type="presParOf" srcId="{836CA4F9-2581-3248-8DF0-D593F966EA5D}" destId="{775FA997-2F43-2948-AAE3-91FCE4F0CA4E}" srcOrd="0" destOrd="0" presId="urn:microsoft.com/office/officeart/2005/8/layout/pyramid1"/>
    <dgm:cxn modelId="{88BBCD5B-9E97-EE42-9E21-189476EF7D99}" type="presParOf" srcId="{836CA4F9-2581-3248-8DF0-D593F966EA5D}" destId="{BD2EE83E-8504-7945-B9F3-401453CFE71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CE5A1C-8224-7444-AF63-5A4CB0F6E16F}" type="doc">
      <dgm:prSet loTypeId="urn:microsoft.com/office/officeart/2005/8/layout/vList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B08FE3-9B06-9346-8118-0E19C6188D31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000090"/>
              </a:solidFill>
            </a:rPr>
            <a:t>Organizational Goals</a:t>
          </a:r>
          <a:endParaRPr lang="en-US" dirty="0">
            <a:solidFill>
              <a:srgbClr val="000090"/>
            </a:solidFill>
          </a:endParaRPr>
        </a:p>
      </dgm:t>
    </dgm:pt>
    <dgm:pt modelId="{0EA69DFA-AB32-A643-A016-DE0F65CA002A}" type="parTrans" cxnId="{AAB4CB67-B919-354A-B8DB-5244A71884C2}">
      <dgm:prSet/>
      <dgm:spPr/>
      <dgm:t>
        <a:bodyPr/>
        <a:lstStyle/>
        <a:p>
          <a:endParaRPr lang="en-US"/>
        </a:p>
      </dgm:t>
    </dgm:pt>
    <dgm:pt modelId="{7D3F302F-2180-7648-97E2-25391C3AE251}" type="sibTrans" cxnId="{AAB4CB67-B919-354A-B8DB-5244A71884C2}">
      <dgm:prSet/>
      <dgm:spPr/>
      <dgm:t>
        <a:bodyPr/>
        <a:lstStyle/>
        <a:p>
          <a:endParaRPr lang="en-US"/>
        </a:p>
      </dgm:t>
    </dgm:pt>
    <dgm:pt modelId="{CE259BD5-EE5A-6A46-AD4E-3189B6A90C32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000090"/>
              </a:solidFill>
            </a:rPr>
            <a:t>Organizational Resources</a:t>
          </a:r>
          <a:endParaRPr lang="en-US" dirty="0">
            <a:solidFill>
              <a:srgbClr val="000090"/>
            </a:solidFill>
          </a:endParaRPr>
        </a:p>
      </dgm:t>
    </dgm:pt>
    <dgm:pt modelId="{28BD3F14-9300-A34B-BB6F-3AEBA19D4174}" type="parTrans" cxnId="{FC72F7DD-5E4C-A449-BF31-CF58AC552F45}">
      <dgm:prSet/>
      <dgm:spPr/>
      <dgm:t>
        <a:bodyPr/>
        <a:lstStyle/>
        <a:p>
          <a:endParaRPr lang="en-US"/>
        </a:p>
      </dgm:t>
    </dgm:pt>
    <dgm:pt modelId="{DCB37EAF-1359-3941-B955-BF509D03AA45}" type="sibTrans" cxnId="{FC72F7DD-5E4C-A449-BF31-CF58AC552F45}">
      <dgm:prSet/>
      <dgm:spPr/>
      <dgm:t>
        <a:bodyPr/>
        <a:lstStyle/>
        <a:p>
          <a:endParaRPr lang="en-US"/>
        </a:p>
      </dgm:t>
    </dgm:pt>
    <dgm:pt modelId="{F5429ACC-4D0D-1647-B5D2-B2E4B090DBC3}">
      <dgm:prSet phldrT="[Text]"/>
      <dgm:spPr>
        <a:solidFill>
          <a:schemeClr val="tx2"/>
        </a:solidFill>
      </dgm:spPr>
      <dgm:t>
        <a:bodyPr/>
        <a:lstStyle/>
        <a:p>
          <a:pPr algn="ctr"/>
          <a:r>
            <a:rPr lang="en-US" dirty="0" smtClean="0">
              <a:solidFill>
                <a:srgbClr val="000090"/>
              </a:solidFill>
            </a:rPr>
            <a:t>Job Competencies</a:t>
          </a:r>
          <a:endParaRPr lang="en-US" dirty="0">
            <a:solidFill>
              <a:srgbClr val="000090"/>
            </a:solidFill>
          </a:endParaRPr>
        </a:p>
      </dgm:t>
    </dgm:pt>
    <dgm:pt modelId="{054AAE71-FDBB-F34D-BB20-36527251FB19}" type="parTrans" cxnId="{95966561-5123-BB4C-A795-5AF309F5C1FE}">
      <dgm:prSet/>
      <dgm:spPr/>
      <dgm:t>
        <a:bodyPr/>
        <a:lstStyle/>
        <a:p>
          <a:endParaRPr lang="en-US"/>
        </a:p>
      </dgm:t>
    </dgm:pt>
    <dgm:pt modelId="{37E4E961-06A2-084A-8AFF-3B40F2C096F1}" type="sibTrans" cxnId="{95966561-5123-BB4C-A795-5AF309F5C1FE}">
      <dgm:prSet/>
      <dgm:spPr/>
      <dgm:t>
        <a:bodyPr/>
        <a:lstStyle/>
        <a:p>
          <a:endParaRPr lang="en-US"/>
        </a:p>
      </dgm:t>
    </dgm:pt>
    <dgm:pt modelId="{D6A02418-1716-364B-A9BF-B276A1DFD868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000090"/>
              </a:solidFill>
            </a:rPr>
            <a:t>Training Needs</a:t>
          </a:r>
          <a:endParaRPr lang="en-US" dirty="0">
            <a:solidFill>
              <a:srgbClr val="000090"/>
            </a:solidFill>
          </a:endParaRPr>
        </a:p>
      </dgm:t>
    </dgm:pt>
    <dgm:pt modelId="{E191423D-231B-FF44-A9D1-CC209F129880}" type="parTrans" cxnId="{CA13FEDF-988F-084D-8D02-67F1C1F24C11}">
      <dgm:prSet/>
      <dgm:spPr/>
      <dgm:t>
        <a:bodyPr/>
        <a:lstStyle/>
        <a:p>
          <a:endParaRPr lang="en-US"/>
        </a:p>
      </dgm:t>
    </dgm:pt>
    <dgm:pt modelId="{D164A07B-91E8-5F4E-860C-6DF84345702A}" type="sibTrans" cxnId="{CA13FEDF-988F-084D-8D02-67F1C1F24C11}">
      <dgm:prSet/>
      <dgm:spPr/>
      <dgm:t>
        <a:bodyPr/>
        <a:lstStyle/>
        <a:p>
          <a:endParaRPr lang="en-US"/>
        </a:p>
      </dgm:t>
    </dgm:pt>
    <dgm:pt modelId="{13C2AEE9-21D1-274D-A9F6-94E1E55FAA1F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000090"/>
              </a:solidFill>
            </a:rPr>
            <a:t>Training Delivery</a:t>
          </a:r>
          <a:endParaRPr lang="en-US" dirty="0">
            <a:solidFill>
              <a:srgbClr val="000090"/>
            </a:solidFill>
          </a:endParaRPr>
        </a:p>
      </dgm:t>
    </dgm:pt>
    <dgm:pt modelId="{BC4AFD3E-B77D-5044-9368-F8E0B41845FA}" type="parTrans" cxnId="{4072AE6E-A16F-D54F-9EBF-6D119B86B8E4}">
      <dgm:prSet/>
      <dgm:spPr/>
      <dgm:t>
        <a:bodyPr/>
        <a:lstStyle/>
        <a:p>
          <a:endParaRPr lang="en-US"/>
        </a:p>
      </dgm:t>
    </dgm:pt>
    <dgm:pt modelId="{81C9F701-51EC-7545-86B4-6623EC6448F3}" type="sibTrans" cxnId="{4072AE6E-A16F-D54F-9EBF-6D119B86B8E4}">
      <dgm:prSet/>
      <dgm:spPr/>
      <dgm:t>
        <a:bodyPr/>
        <a:lstStyle/>
        <a:p>
          <a:endParaRPr lang="en-US"/>
        </a:p>
      </dgm:t>
    </dgm:pt>
    <dgm:pt modelId="{D6269607-8466-C247-92EC-07404944852C}" type="pres">
      <dgm:prSet presAssocID="{75CE5A1C-8224-7444-AF63-5A4CB0F6E1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4876C8-891F-7B4A-BADE-1129862FCD5C}" type="pres">
      <dgm:prSet presAssocID="{EAB08FE3-9B06-9346-8118-0E19C6188D3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59ACA-5B59-7B4D-9F3E-AF563C818306}" type="pres">
      <dgm:prSet presAssocID="{7D3F302F-2180-7648-97E2-25391C3AE251}" presName="spacer" presStyleCnt="0"/>
      <dgm:spPr/>
    </dgm:pt>
    <dgm:pt modelId="{DBF2A515-D29C-BB4B-9B8A-F8FA65590E32}" type="pres">
      <dgm:prSet presAssocID="{CE259BD5-EE5A-6A46-AD4E-3189B6A90C3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C9456-A8E1-BC43-B3A9-F27369F1C29C}" type="pres">
      <dgm:prSet presAssocID="{DCB37EAF-1359-3941-B955-BF509D03AA45}" presName="spacer" presStyleCnt="0"/>
      <dgm:spPr/>
    </dgm:pt>
    <dgm:pt modelId="{D3229C90-7DDB-8A42-BAAC-6D0A3FF68443}" type="pres">
      <dgm:prSet presAssocID="{F5429ACC-4D0D-1647-B5D2-B2E4B090DBC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BBA50-0A8A-5F48-95B5-1625CABED5BF}" type="pres">
      <dgm:prSet presAssocID="{37E4E961-06A2-084A-8AFF-3B40F2C096F1}" presName="spacer" presStyleCnt="0"/>
      <dgm:spPr/>
    </dgm:pt>
    <dgm:pt modelId="{6C26365D-3E09-4A40-B266-C82048CC7816}" type="pres">
      <dgm:prSet presAssocID="{D6A02418-1716-364B-A9BF-B276A1DFD86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A3A8C-CC2F-314B-9C41-9B3B27B2DF43}" type="pres">
      <dgm:prSet presAssocID="{D164A07B-91E8-5F4E-860C-6DF84345702A}" presName="spacer" presStyleCnt="0"/>
      <dgm:spPr/>
    </dgm:pt>
    <dgm:pt modelId="{D56F2CA5-B1FD-954E-8168-6F114375CC18}" type="pres">
      <dgm:prSet presAssocID="{13C2AEE9-21D1-274D-A9F6-94E1E55FAA1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B4CB67-B919-354A-B8DB-5244A71884C2}" srcId="{75CE5A1C-8224-7444-AF63-5A4CB0F6E16F}" destId="{EAB08FE3-9B06-9346-8118-0E19C6188D31}" srcOrd="0" destOrd="0" parTransId="{0EA69DFA-AB32-A643-A016-DE0F65CA002A}" sibTransId="{7D3F302F-2180-7648-97E2-25391C3AE251}"/>
    <dgm:cxn modelId="{FC81FA1B-49EF-1140-AE57-08CD34B0D069}" type="presOf" srcId="{75CE5A1C-8224-7444-AF63-5A4CB0F6E16F}" destId="{D6269607-8466-C247-92EC-07404944852C}" srcOrd="0" destOrd="0" presId="urn:microsoft.com/office/officeart/2005/8/layout/vList2"/>
    <dgm:cxn modelId="{1E9AB87F-B775-DB42-B596-5745B59EB314}" type="presOf" srcId="{13C2AEE9-21D1-274D-A9F6-94E1E55FAA1F}" destId="{D56F2CA5-B1FD-954E-8168-6F114375CC18}" srcOrd="0" destOrd="0" presId="urn:microsoft.com/office/officeart/2005/8/layout/vList2"/>
    <dgm:cxn modelId="{4072AE6E-A16F-D54F-9EBF-6D119B86B8E4}" srcId="{75CE5A1C-8224-7444-AF63-5A4CB0F6E16F}" destId="{13C2AEE9-21D1-274D-A9F6-94E1E55FAA1F}" srcOrd="4" destOrd="0" parTransId="{BC4AFD3E-B77D-5044-9368-F8E0B41845FA}" sibTransId="{81C9F701-51EC-7545-86B4-6623EC6448F3}"/>
    <dgm:cxn modelId="{D0D410FF-7631-004C-9EE1-B64E35152BDC}" type="presOf" srcId="{D6A02418-1716-364B-A9BF-B276A1DFD868}" destId="{6C26365D-3E09-4A40-B266-C82048CC7816}" srcOrd="0" destOrd="0" presId="urn:microsoft.com/office/officeart/2005/8/layout/vList2"/>
    <dgm:cxn modelId="{FC72F7DD-5E4C-A449-BF31-CF58AC552F45}" srcId="{75CE5A1C-8224-7444-AF63-5A4CB0F6E16F}" destId="{CE259BD5-EE5A-6A46-AD4E-3189B6A90C32}" srcOrd="1" destOrd="0" parTransId="{28BD3F14-9300-A34B-BB6F-3AEBA19D4174}" sibTransId="{DCB37EAF-1359-3941-B955-BF509D03AA45}"/>
    <dgm:cxn modelId="{390C6396-986C-C145-841B-0B1116A55E55}" type="presOf" srcId="{F5429ACC-4D0D-1647-B5D2-B2E4B090DBC3}" destId="{D3229C90-7DDB-8A42-BAAC-6D0A3FF68443}" srcOrd="0" destOrd="0" presId="urn:microsoft.com/office/officeart/2005/8/layout/vList2"/>
    <dgm:cxn modelId="{CA13FEDF-988F-084D-8D02-67F1C1F24C11}" srcId="{75CE5A1C-8224-7444-AF63-5A4CB0F6E16F}" destId="{D6A02418-1716-364B-A9BF-B276A1DFD868}" srcOrd="3" destOrd="0" parTransId="{E191423D-231B-FF44-A9D1-CC209F129880}" sibTransId="{D164A07B-91E8-5F4E-860C-6DF84345702A}"/>
    <dgm:cxn modelId="{E5380D1B-996A-6A45-93AD-015ABC3D05F1}" type="presOf" srcId="{EAB08FE3-9B06-9346-8118-0E19C6188D31}" destId="{A64876C8-891F-7B4A-BADE-1129862FCD5C}" srcOrd="0" destOrd="0" presId="urn:microsoft.com/office/officeart/2005/8/layout/vList2"/>
    <dgm:cxn modelId="{294E10FD-8321-814B-BDA1-F252BF592806}" type="presOf" srcId="{CE259BD5-EE5A-6A46-AD4E-3189B6A90C32}" destId="{DBF2A515-D29C-BB4B-9B8A-F8FA65590E32}" srcOrd="0" destOrd="0" presId="urn:microsoft.com/office/officeart/2005/8/layout/vList2"/>
    <dgm:cxn modelId="{95966561-5123-BB4C-A795-5AF309F5C1FE}" srcId="{75CE5A1C-8224-7444-AF63-5A4CB0F6E16F}" destId="{F5429ACC-4D0D-1647-B5D2-B2E4B090DBC3}" srcOrd="2" destOrd="0" parTransId="{054AAE71-FDBB-F34D-BB20-36527251FB19}" sibTransId="{37E4E961-06A2-084A-8AFF-3B40F2C096F1}"/>
    <dgm:cxn modelId="{35D73D36-C9CF-8D42-803C-83885D857667}" type="presParOf" srcId="{D6269607-8466-C247-92EC-07404944852C}" destId="{A64876C8-891F-7B4A-BADE-1129862FCD5C}" srcOrd="0" destOrd="0" presId="urn:microsoft.com/office/officeart/2005/8/layout/vList2"/>
    <dgm:cxn modelId="{E574F81F-A2C5-E148-8840-22E33BF4D566}" type="presParOf" srcId="{D6269607-8466-C247-92EC-07404944852C}" destId="{E5859ACA-5B59-7B4D-9F3E-AF563C818306}" srcOrd="1" destOrd="0" presId="urn:microsoft.com/office/officeart/2005/8/layout/vList2"/>
    <dgm:cxn modelId="{1E2C31F5-001F-224B-870C-1487AF378EE0}" type="presParOf" srcId="{D6269607-8466-C247-92EC-07404944852C}" destId="{DBF2A515-D29C-BB4B-9B8A-F8FA65590E32}" srcOrd="2" destOrd="0" presId="urn:microsoft.com/office/officeart/2005/8/layout/vList2"/>
    <dgm:cxn modelId="{4B4548E2-E8E1-E141-B93D-C7A5B72027E5}" type="presParOf" srcId="{D6269607-8466-C247-92EC-07404944852C}" destId="{E38C9456-A8E1-BC43-B3A9-F27369F1C29C}" srcOrd="3" destOrd="0" presId="urn:microsoft.com/office/officeart/2005/8/layout/vList2"/>
    <dgm:cxn modelId="{6DFEDE07-5483-804E-AA84-3D98ED05B783}" type="presParOf" srcId="{D6269607-8466-C247-92EC-07404944852C}" destId="{D3229C90-7DDB-8A42-BAAC-6D0A3FF68443}" srcOrd="4" destOrd="0" presId="urn:microsoft.com/office/officeart/2005/8/layout/vList2"/>
    <dgm:cxn modelId="{69A72370-EBA2-FC41-BE72-93DD5CE9708C}" type="presParOf" srcId="{D6269607-8466-C247-92EC-07404944852C}" destId="{E9FBBA50-0A8A-5F48-95B5-1625CABED5BF}" srcOrd="5" destOrd="0" presId="urn:microsoft.com/office/officeart/2005/8/layout/vList2"/>
    <dgm:cxn modelId="{C42A6650-146A-2343-B23F-98856A38BFC3}" type="presParOf" srcId="{D6269607-8466-C247-92EC-07404944852C}" destId="{6C26365D-3E09-4A40-B266-C82048CC7816}" srcOrd="6" destOrd="0" presId="urn:microsoft.com/office/officeart/2005/8/layout/vList2"/>
    <dgm:cxn modelId="{547F8CD3-E1E5-2D43-B6B2-E5B91F6BDF2C}" type="presParOf" srcId="{D6269607-8466-C247-92EC-07404944852C}" destId="{CE6A3A8C-CC2F-314B-9C41-9B3B27B2DF43}" srcOrd="7" destOrd="0" presId="urn:microsoft.com/office/officeart/2005/8/layout/vList2"/>
    <dgm:cxn modelId="{26DD327B-B12F-1D47-A7D9-286B8C535C9C}" type="presParOf" srcId="{D6269607-8466-C247-92EC-07404944852C}" destId="{D56F2CA5-B1FD-954E-8168-6F114375CC1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EB10A0-CCD8-C24D-81C9-E7AB0E1420FF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AD9FF-D920-4F40-808F-AB89196D8889}">
      <dgm:prSet/>
      <dgm:spPr/>
      <dgm:t>
        <a:bodyPr/>
        <a:lstStyle/>
        <a:p>
          <a:pPr rtl="0"/>
          <a:r>
            <a:rPr lang="fr-CH" dirty="0" smtClean="0"/>
            <a:t>Task teams established</a:t>
          </a:r>
          <a:endParaRPr lang="fr-CH" dirty="0"/>
        </a:p>
      </dgm:t>
    </dgm:pt>
    <dgm:pt modelId="{A16CB856-4820-DE4A-88A9-0A4BC8BEB963}" type="parTrans" cxnId="{B406E283-5A9C-9142-9554-3641BD39E9E1}">
      <dgm:prSet/>
      <dgm:spPr/>
      <dgm:t>
        <a:bodyPr/>
        <a:lstStyle/>
        <a:p>
          <a:endParaRPr lang="en-US"/>
        </a:p>
      </dgm:t>
    </dgm:pt>
    <dgm:pt modelId="{774D0C53-2456-2146-AAAB-00C066896441}" type="sibTrans" cxnId="{B406E283-5A9C-9142-9554-3641BD39E9E1}">
      <dgm:prSet/>
      <dgm:spPr/>
      <dgm:t>
        <a:bodyPr/>
        <a:lstStyle/>
        <a:p>
          <a:endParaRPr lang="en-US"/>
        </a:p>
      </dgm:t>
    </dgm:pt>
    <dgm:pt modelId="{17DBD45A-7FAE-6A41-B81B-8E615E3C9016}">
      <dgm:prSet/>
      <dgm:spPr/>
      <dgm:t>
        <a:bodyPr/>
        <a:lstStyle/>
        <a:p>
          <a:pPr rtl="0"/>
          <a:r>
            <a:rPr lang="en-US" b="0" dirty="0" smtClean="0"/>
            <a:t>High level competencies</a:t>
          </a:r>
          <a:endParaRPr lang="en-US" b="0" dirty="0"/>
        </a:p>
      </dgm:t>
    </dgm:pt>
    <dgm:pt modelId="{D7A711E9-5D5B-6943-B3D4-AD87C1E3381E}" type="parTrans" cxnId="{A2CE74D8-A368-4141-9E0C-321D182DBE06}">
      <dgm:prSet/>
      <dgm:spPr/>
      <dgm:t>
        <a:bodyPr/>
        <a:lstStyle/>
        <a:p>
          <a:endParaRPr lang="en-US"/>
        </a:p>
      </dgm:t>
    </dgm:pt>
    <dgm:pt modelId="{B0FFE18F-6CAF-F74B-8CF7-3E8B8EA8BD78}" type="sibTrans" cxnId="{A2CE74D8-A368-4141-9E0C-321D182DBE06}">
      <dgm:prSet/>
      <dgm:spPr/>
      <dgm:t>
        <a:bodyPr/>
        <a:lstStyle/>
        <a:p>
          <a:endParaRPr lang="en-US"/>
        </a:p>
      </dgm:t>
    </dgm:pt>
    <dgm:pt modelId="{4FEC5A5E-0301-184E-8EFD-BB4B4B5AA323}">
      <dgm:prSet/>
      <dgm:spPr/>
      <dgm:t>
        <a:bodyPr/>
        <a:lstStyle/>
        <a:p>
          <a:pPr rtl="0"/>
          <a:r>
            <a:rPr lang="en-US" b="0" dirty="0" smtClean="0"/>
            <a:t>Detailed competency frameworks</a:t>
          </a:r>
          <a:endParaRPr lang="en-US" b="0" dirty="0"/>
        </a:p>
      </dgm:t>
    </dgm:pt>
    <dgm:pt modelId="{D54ADE10-EFBD-E542-8121-8EFFEBADC5F2}" type="parTrans" cxnId="{58D17D7C-6913-ED43-B542-92DBFD50F42E}">
      <dgm:prSet/>
      <dgm:spPr/>
      <dgm:t>
        <a:bodyPr/>
        <a:lstStyle/>
        <a:p>
          <a:endParaRPr lang="en-US"/>
        </a:p>
      </dgm:t>
    </dgm:pt>
    <dgm:pt modelId="{BDFF7DEA-2DDC-944D-A673-DDBC6224F28F}" type="sibTrans" cxnId="{58D17D7C-6913-ED43-B542-92DBFD50F42E}">
      <dgm:prSet/>
      <dgm:spPr/>
      <dgm:t>
        <a:bodyPr/>
        <a:lstStyle/>
        <a:p>
          <a:endParaRPr lang="en-US"/>
        </a:p>
      </dgm:t>
    </dgm:pt>
    <dgm:pt modelId="{19A32F3E-323A-294D-AFCC-869E36B95EED}">
      <dgm:prSet custT="1"/>
      <dgm:spPr/>
      <dgm:t>
        <a:bodyPr/>
        <a:lstStyle/>
        <a:p>
          <a:pPr rtl="0"/>
          <a:r>
            <a:rPr lang="en-US" sz="1600" dirty="0" smtClean="0"/>
            <a:t>Second level competencies can be customized by Members</a:t>
          </a:r>
          <a:endParaRPr lang="en-US" sz="1600" dirty="0"/>
        </a:p>
      </dgm:t>
    </dgm:pt>
    <dgm:pt modelId="{83E450E5-EC12-9540-97D2-A06D4D070D0B}" type="parTrans" cxnId="{7BE732E8-5DA8-584F-932D-5E784FB8738C}">
      <dgm:prSet/>
      <dgm:spPr/>
      <dgm:t>
        <a:bodyPr/>
        <a:lstStyle/>
        <a:p>
          <a:endParaRPr lang="en-US"/>
        </a:p>
      </dgm:t>
    </dgm:pt>
    <dgm:pt modelId="{6580E6FC-7258-8948-A2BD-8C371ACCFEE6}" type="sibTrans" cxnId="{7BE732E8-5DA8-584F-932D-5E784FB8738C}">
      <dgm:prSet/>
      <dgm:spPr/>
      <dgm:t>
        <a:bodyPr/>
        <a:lstStyle/>
        <a:p>
          <a:endParaRPr lang="en-US"/>
        </a:p>
      </dgm:t>
    </dgm:pt>
    <dgm:pt modelId="{26516C75-9776-F644-8148-F723B6E614AD}">
      <dgm:prSet custT="1"/>
      <dgm:spPr/>
      <dgm:t>
        <a:bodyPr/>
        <a:lstStyle/>
        <a:p>
          <a:pPr rtl="0"/>
          <a:r>
            <a:rPr lang="fr-CH" sz="1600" dirty="0" smtClean="0"/>
            <a:t>WMO Technical Commisions establish teams from diverse members</a:t>
          </a:r>
          <a:endParaRPr lang="fr-CH" sz="1600" b="0" dirty="0"/>
        </a:p>
      </dgm:t>
    </dgm:pt>
    <dgm:pt modelId="{10541AAC-DB59-6248-806E-F4304C4F30B3}" type="parTrans" cxnId="{1C5BC367-BEB0-4946-8E2B-0388D7DD8160}">
      <dgm:prSet/>
      <dgm:spPr/>
      <dgm:t>
        <a:bodyPr/>
        <a:lstStyle/>
        <a:p>
          <a:endParaRPr lang="en-US"/>
        </a:p>
      </dgm:t>
    </dgm:pt>
    <dgm:pt modelId="{252916C8-B517-6A45-AFB8-86D08C9ADD83}" type="sibTrans" cxnId="{1C5BC367-BEB0-4946-8E2B-0388D7DD8160}">
      <dgm:prSet/>
      <dgm:spPr/>
      <dgm:t>
        <a:bodyPr/>
        <a:lstStyle/>
        <a:p>
          <a:endParaRPr lang="en-US"/>
        </a:p>
      </dgm:t>
    </dgm:pt>
    <dgm:pt modelId="{D981BE8A-8CB4-B741-B542-9F3B439AD8C9}">
      <dgm:prSet custT="1"/>
      <dgm:spPr/>
      <dgm:t>
        <a:bodyPr/>
        <a:lstStyle/>
        <a:p>
          <a:pPr rtl="0"/>
          <a:r>
            <a:rPr lang="en-US" sz="1600" dirty="0" smtClean="0"/>
            <a:t>Approved by WMO technical commission after wide discussion</a:t>
          </a:r>
          <a:endParaRPr lang="en-US" sz="1600" dirty="0"/>
        </a:p>
      </dgm:t>
    </dgm:pt>
    <dgm:pt modelId="{C92AF44D-2F7A-E94C-923E-B77EB7C57453}" type="parTrans" cxnId="{EA5ADDC5-374F-DC49-840A-05A82F146AED}">
      <dgm:prSet/>
      <dgm:spPr/>
      <dgm:t>
        <a:bodyPr/>
        <a:lstStyle/>
        <a:p>
          <a:endParaRPr lang="en-US"/>
        </a:p>
      </dgm:t>
    </dgm:pt>
    <dgm:pt modelId="{95FFDF38-9B02-764A-94BA-B6556454C56F}" type="sibTrans" cxnId="{EA5ADDC5-374F-DC49-840A-05A82F146AED}">
      <dgm:prSet/>
      <dgm:spPr/>
      <dgm:t>
        <a:bodyPr/>
        <a:lstStyle/>
        <a:p>
          <a:endParaRPr lang="en-US"/>
        </a:p>
      </dgm:t>
    </dgm:pt>
    <dgm:pt modelId="{B46E222C-BD5C-6E4A-B7DD-B4B63B7517CB}">
      <dgm:prSet custT="1"/>
      <dgm:spPr/>
      <dgm:t>
        <a:bodyPr/>
        <a:lstStyle/>
        <a:p>
          <a:pPr rtl="0"/>
          <a:r>
            <a:rPr lang="en-US" sz="1600" b="0" dirty="0" smtClean="0"/>
            <a:t>Performance components and knowledge &amp; skill requirements (second level)</a:t>
          </a:r>
          <a:endParaRPr lang="en-US" sz="1600" b="0" dirty="0"/>
        </a:p>
      </dgm:t>
    </dgm:pt>
    <dgm:pt modelId="{76D6705B-A224-B24A-897F-C3F79D4BEBA8}" type="parTrans" cxnId="{E6A19AEE-D834-CE4A-AFBA-107DEC060A01}">
      <dgm:prSet/>
      <dgm:spPr/>
      <dgm:t>
        <a:bodyPr/>
        <a:lstStyle/>
        <a:p>
          <a:endParaRPr lang="en-US"/>
        </a:p>
      </dgm:t>
    </dgm:pt>
    <dgm:pt modelId="{04C23B90-0BA3-624C-A856-8791E297B5C8}" type="sibTrans" cxnId="{E6A19AEE-D834-CE4A-AFBA-107DEC060A01}">
      <dgm:prSet/>
      <dgm:spPr/>
      <dgm:t>
        <a:bodyPr/>
        <a:lstStyle/>
        <a:p>
          <a:endParaRPr lang="en-US"/>
        </a:p>
      </dgm:t>
    </dgm:pt>
    <dgm:pt modelId="{34FCD596-332A-B345-A84A-357562954E28}" type="pres">
      <dgm:prSet presAssocID="{5BEB10A0-CCD8-C24D-81C9-E7AB0E1420F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A7798E0-F46D-454F-9BD3-B03EF24C8E8D}" type="pres">
      <dgm:prSet presAssocID="{664AD9FF-D920-4F40-808F-AB89196D8889}" presName="composite" presStyleCnt="0"/>
      <dgm:spPr/>
    </dgm:pt>
    <dgm:pt modelId="{361203E9-0893-F346-A538-50DD406A8F0B}" type="pres">
      <dgm:prSet presAssocID="{664AD9FF-D920-4F40-808F-AB89196D8889}" presName="bentUpArrow1" presStyleLbl="alignImgPlace1" presStyleIdx="0" presStyleCnt="2" custLinFactNeighborX="160" custLinFactNeighborY="10434"/>
      <dgm:spPr/>
    </dgm:pt>
    <dgm:pt modelId="{6C288C7B-0FCC-DD44-8718-1A2849B0F2A3}" type="pres">
      <dgm:prSet presAssocID="{664AD9FF-D920-4F40-808F-AB89196D8889}" presName="ParentText" presStyleLbl="node1" presStyleIdx="0" presStyleCnt="3" custScaleX="779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FA2C0-E983-8748-9BD7-A4AF764B55AC}" type="pres">
      <dgm:prSet presAssocID="{664AD9FF-D920-4F40-808F-AB89196D8889}" presName="ChildText" presStyleLbl="revTx" presStyleIdx="0" presStyleCnt="3" custScaleX="130809" custLinFactNeighborX="58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DB0AA-13C3-054A-BFFE-420683A28047}" type="pres">
      <dgm:prSet presAssocID="{774D0C53-2456-2146-AAAB-00C066896441}" presName="sibTrans" presStyleCnt="0"/>
      <dgm:spPr/>
    </dgm:pt>
    <dgm:pt modelId="{7559F266-121F-8345-8394-82F72BAD7508}" type="pres">
      <dgm:prSet presAssocID="{17DBD45A-7FAE-6A41-B81B-8E615E3C9016}" presName="composite" presStyleCnt="0"/>
      <dgm:spPr/>
    </dgm:pt>
    <dgm:pt modelId="{1F966AA0-B4F9-7844-83A9-97AFA33BF409}" type="pres">
      <dgm:prSet presAssocID="{17DBD45A-7FAE-6A41-B81B-8E615E3C9016}" presName="bentUpArrow1" presStyleLbl="alignImgPlace1" presStyleIdx="1" presStyleCnt="2" custLinFactNeighborX="839" custLinFactNeighborY="8496"/>
      <dgm:spPr/>
    </dgm:pt>
    <dgm:pt modelId="{B1E6C7AF-8BD0-5748-814F-BB1BF6B7EF6A}" type="pres">
      <dgm:prSet presAssocID="{17DBD45A-7FAE-6A41-B81B-8E615E3C9016}" presName="ParentText" presStyleLbl="node1" presStyleIdx="1" presStyleCnt="3" custScaleX="752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7C913-EFA4-8A49-9FA6-9A335E29F353}" type="pres">
      <dgm:prSet presAssocID="{17DBD45A-7FAE-6A41-B81B-8E615E3C9016}" presName="ChildText" presStyleLbl="revTx" presStyleIdx="1" presStyleCnt="3" custLinFactNeighborX="-142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EEE9E-9606-AF42-B02E-A5C2BF514886}" type="pres">
      <dgm:prSet presAssocID="{B0FFE18F-6CAF-F74B-8CF7-3E8B8EA8BD78}" presName="sibTrans" presStyleCnt="0"/>
      <dgm:spPr/>
    </dgm:pt>
    <dgm:pt modelId="{37155876-543E-BE46-8049-8BF6973238A3}" type="pres">
      <dgm:prSet presAssocID="{4FEC5A5E-0301-184E-8EFD-BB4B4B5AA323}" presName="composite" presStyleCnt="0"/>
      <dgm:spPr/>
    </dgm:pt>
    <dgm:pt modelId="{2FC4B835-CB0C-6740-9C4E-7710F562B111}" type="pres">
      <dgm:prSet presAssocID="{4FEC5A5E-0301-184E-8EFD-BB4B4B5AA323}" presName="ParentText" presStyleLbl="node1" presStyleIdx="2" presStyleCnt="3" custScaleX="745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0E909-B4DD-9A4A-9D8A-A5E19EACD2DB}" type="pres">
      <dgm:prSet presAssocID="{4FEC5A5E-0301-184E-8EFD-BB4B4B5AA323}" presName="FinalChildText" presStyleLbl="revTx" presStyleIdx="2" presStyleCnt="3" custScaleX="146870" custLinFactNeighborX="6110" custLinFactNeighborY="-4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BB5C9D-F533-AF48-B6B8-38E51F53619B}" type="presOf" srcId="{26516C75-9776-F644-8148-F723B6E614AD}" destId="{BE2FA2C0-E983-8748-9BD7-A4AF764B55AC}" srcOrd="0" destOrd="0" presId="urn:microsoft.com/office/officeart/2005/8/layout/StepDownProcess"/>
    <dgm:cxn modelId="{58D17D7C-6913-ED43-B542-92DBFD50F42E}" srcId="{5BEB10A0-CCD8-C24D-81C9-E7AB0E1420FF}" destId="{4FEC5A5E-0301-184E-8EFD-BB4B4B5AA323}" srcOrd="2" destOrd="0" parTransId="{D54ADE10-EFBD-E542-8121-8EFFEBADC5F2}" sibTransId="{BDFF7DEA-2DDC-944D-A673-DDBC6224F28F}"/>
    <dgm:cxn modelId="{EA5ADDC5-374F-DC49-840A-05A82F146AED}" srcId="{17DBD45A-7FAE-6A41-B81B-8E615E3C9016}" destId="{D981BE8A-8CB4-B741-B542-9F3B439AD8C9}" srcOrd="0" destOrd="0" parTransId="{C92AF44D-2F7A-E94C-923E-B77EB7C57453}" sibTransId="{95FFDF38-9B02-764A-94BA-B6556454C56F}"/>
    <dgm:cxn modelId="{276ECBC8-F950-4943-837C-D8DB7B914C9C}" type="presOf" srcId="{5BEB10A0-CCD8-C24D-81C9-E7AB0E1420FF}" destId="{34FCD596-332A-B345-A84A-357562954E28}" srcOrd="0" destOrd="0" presId="urn:microsoft.com/office/officeart/2005/8/layout/StepDownProcess"/>
    <dgm:cxn modelId="{E99B11D8-3983-E44E-AB94-6DF08B3FE84A}" type="presOf" srcId="{19A32F3E-323A-294D-AFCC-869E36B95EED}" destId="{0C10E909-B4DD-9A4A-9D8A-A5E19EACD2DB}" srcOrd="0" destOrd="1" presId="urn:microsoft.com/office/officeart/2005/8/layout/StepDownProcess"/>
    <dgm:cxn modelId="{DDED484E-50BD-DA47-8738-E0A5C8E2B513}" type="presOf" srcId="{D981BE8A-8CB4-B741-B542-9F3B439AD8C9}" destId="{F1A7C913-EFA4-8A49-9FA6-9A335E29F353}" srcOrd="0" destOrd="0" presId="urn:microsoft.com/office/officeart/2005/8/layout/StepDownProcess"/>
    <dgm:cxn modelId="{93F4C7E4-6229-B74D-B72D-D673979E05CD}" type="presOf" srcId="{664AD9FF-D920-4F40-808F-AB89196D8889}" destId="{6C288C7B-0FCC-DD44-8718-1A2849B0F2A3}" srcOrd="0" destOrd="0" presId="urn:microsoft.com/office/officeart/2005/8/layout/StepDownProcess"/>
    <dgm:cxn modelId="{E6A19AEE-D834-CE4A-AFBA-107DEC060A01}" srcId="{4FEC5A5E-0301-184E-8EFD-BB4B4B5AA323}" destId="{B46E222C-BD5C-6E4A-B7DD-B4B63B7517CB}" srcOrd="0" destOrd="0" parTransId="{76D6705B-A224-B24A-897F-C3F79D4BEBA8}" sibTransId="{04C23B90-0BA3-624C-A856-8791E297B5C8}"/>
    <dgm:cxn modelId="{1C5BC367-BEB0-4946-8E2B-0388D7DD8160}" srcId="{664AD9FF-D920-4F40-808F-AB89196D8889}" destId="{26516C75-9776-F644-8148-F723B6E614AD}" srcOrd="0" destOrd="0" parTransId="{10541AAC-DB59-6248-806E-F4304C4F30B3}" sibTransId="{252916C8-B517-6A45-AFB8-86D08C9ADD83}"/>
    <dgm:cxn modelId="{B406E283-5A9C-9142-9554-3641BD39E9E1}" srcId="{5BEB10A0-CCD8-C24D-81C9-E7AB0E1420FF}" destId="{664AD9FF-D920-4F40-808F-AB89196D8889}" srcOrd="0" destOrd="0" parTransId="{A16CB856-4820-DE4A-88A9-0A4BC8BEB963}" sibTransId="{774D0C53-2456-2146-AAAB-00C066896441}"/>
    <dgm:cxn modelId="{A2CE74D8-A368-4141-9E0C-321D182DBE06}" srcId="{5BEB10A0-CCD8-C24D-81C9-E7AB0E1420FF}" destId="{17DBD45A-7FAE-6A41-B81B-8E615E3C9016}" srcOrd="1" destOrd="0" parTransId="{D7A711E9-5D5B-6943-B3D4-AD87C1E3381E}" sibTransId="{B0FFE18F-6CAF-F74B-8CF7-3E8B8EA8BD78}"/>
    <dgm:cxn modelId="{7BE732E8-5DA8-584F-932D-5E784FB8738C}" srcId="{4FEC5A5E-0301-184E-8EFD-BB4B4B5AA323}" destId="{19A32F3E-323A-294D-AFCC-869E36B95EED}" srcOrd="1" destOrd="0" parTransId="{83E450E5-EC12-9540-97D2-A06D4D070D0B}" sibTransId="{6580E6FC-7258-8948-A2BD-8C371ACCFEE6}"/>
    <dgm:cxn modelId="{F55DC0F0-5B4D-2441-89CB-667D8D87E655}" type="presOf" srcId="{17DBD45A-7FAE-6A41-B81B-8E615E3C9016}" destId="{B1E6C7AF-8BD0-5748-814F-BB1BF6B7EF6A}" srcOrd="0" destOrd="0" presId="urn:microsoft.com/office/officeart/2005/8/layout/StepDownProcess"/>
    <dgm:cxn modelId="{DC73D01B-764B-4940-B9D9-66747CBF73C2}" type="presOf" srcId="{4FEC5A5E-0301-184E-8EFD-BB4B4B5AA323}" destId="{2FC4B835-CB0C-6740-9C4E-7710F562B111}" srcOrd="0" destOrd="0" presId="urn:microsoft.com/office/officeart/2005/8/layout/StepDownProcess"/>
    <dgm:cxn modelId="{2BA01251-9D8D-4D4D-B342-0E325A245C9D}" type="presOf" srcId="{B46E222C-BD5C-6E4A-B7DD-B4B63B7517CB}" destId="{0C10E909-B4DD-9A4A-9D8A-A5E19EACD2DB}" srcOrd="0" destOrd="0" presId="urn:microsoft.com/office/officeart/2005/8/layout/StepDownProcess"/>
    <dgm:cxn modelId="{8AE2D73F-85AE-8942-B3B4-0592E495CE75}" type="presParOf" srcId="{34FCD596-332A-B345-A84A-357562954E28}" destId="{8A7798E0-F46D-454F-9BD3-B03EF24C8E8D}" srcOrd="0" destOrd="0" presId="urn:microsoft.com/office/officeart/2005/8/layout/StepDownProcess"/>
    <dgm:cxn modelId="{A2A113B5-903F-F14E-91EC-FC286C3DDB40}" type="presParOf" srcId="{8A7798E0-F46D-454F-9BD3-B03EF24C8E8D}" destId="{361203E9-0893-F346-A538-50DD406A8F0B}" srcOrd="0" destOrd="0" presId="urn:microsoft.com/office/officeart/2005/8/layout/StepDownProcess"/>
    <dgm:cxn modelId="{8C9A9DF2-ACCB-2F49-92A1-274334FCBB15}" type="presParOf" srcId="{8A7798E0-F46D-454F-9BD3-B03EF24C8E8D}" destId="{6C288C7B-0FCC-DD44-8718-1A2849B0F2A3}" srcOrd="1" destOrd="0" presId="urn:microsoft.com/office/officeart/2005/8/layout/StepDownProcess"/>
    <dgm:cxn modelId="{A933A02E-E8B6-D34C-AA92-F81AA8FFA88F}" type="presParOf" srcId="{8A7798E0-F46D-454F-9BD3-B03EF24C8E8D}" destId="{BE2FA2C0-E983-8748-9BD7-A4AF764B55AC}" srcOrd="2" destOrd="0" presId="urn:microsoft.com/office/officeart/2005/8/layout/StepDownProcess"/>
    <dgm:cxn modelId="{389D7E9A-4138-EB46-B9EF-13D35FA63364}" type="presParOf" srcId="{34FCD596-332A-B345-A84A-357562954E28}" destId="{704DB0AA-13C3-054A-BFFE-420683A28047}" srcOrd="1" destOrd="0" presId="urn:microsoft.com/office/officeart/2005/8/layout/StepDownProcess"/>
    <dgm:cxn modelId="{E4C5947E-D362-BF4D-B0D0-B3054146092B}" type="presParOf" srcId="{34FCD596-332A-B345-A84A-357562954E28}" destId="{7559F266-121F-8345-8394-82F72BAD7508}" srcOrd="2" destOrd="0" presId="urn:microsoft.com/office/officeart/2005/8/layout/StepDownProcess"/>
    <dgm:cxn modelId="{00FE3357-B0CE-1947-A661-80977802ABBB}" type="presParOf" srcId="{7559F266-121F-8345-8394-82F72BAD7508}" destId="{1F966AA0-B4F9-7844-83A9-97AFA33BF409}" srcOrd="0" destOrd="0" presId="urn:microsoft.com/office/officeart/2005/8/layout/StepDownProcess"/>
    <dgm:cxn modelId="{BD81D205-7AB7-2C42-B3B4-3DCB59FF3499}" type="presParOf" srcId="{7559F266-121F-8345-8394-82F72BAD7508}" destId="{B1E6C7AF-8BD0-5748-814F-BB1BF6B7EF6A}" srcOrd="1" destOrd="0" presId="urn:microsoft.com/office/officeart/2005/8/layout/StepDownProcess"/>
    <dgm:cxn modelId="{852766AB-C33A-254B-BD23-88B7354B4B79}" type="presParOf" srcId="{7559F266-121F-8345-8394-82F72BAD7508}" destId="{F1A7C913-EFA4-8A49-9FA6-9A335E29F353}" srcOrd="2" destOrd="0" presId="urn:microsoft.com/office/officeart/2005/8/layout/StepDownProcess"/>
    <dgm:cxn modelId="{6F50414B-DBAE-5744-B70C-154825F29481}" type="presParOf" srcId="{34FCD596-332A-B345-A84A-357562954E28}" destId="{74DEEE9E-9606-AF42-B02E-A5C2BF514886}" srcOrd="3" destOrd="0" presId="urn:microsoft.com/office/officeart/2005/8/layout/StepDownProcess"/>
    <dgm:cxn modelId="{AF8841E9-DDBE-3145-BFCF-3C6A21ADB02F}" type="presParOf" srcId="{34FCD596-332A-B345-A84A-357562954E28}" destId="{37155876-543E-BE46-8049-8BF6973238A3}" srcOrd="4" destOrd="0" presId="urn:microsoft.com/office/officeart/2005/8/layout/StepDownProcess"/>
    <dgm:cxn modelId="{1C18140D-39F2-EB4E-B155-FDAB97C43FDE}" type="presParOf" srcId="{37155876-543E-BE46-8049-8BF6973238A3}" destId="{2FC4B835-CB0C-6740-9C4E-7710F562B111}" srcOrd="0" destOrd="0" presId="urn:microsoft.com/office/officeart/2005/8/layout/StepDownProcess"/>
    <dgm:cxn modelId="{083484E0-BC22-9B47-9E38-B112D0B450E4}" type="presParOf" srcId="{37155876-543E-BE46-8049-8BF6973238A3}" destId="{0C10E909-B4DD-9A4A-9D8A-A5E19EACD2D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0538D-CB8A-264C-9276-5A704F4D951A}">
      <dsp:nvSpPr>
        <dsp:cNvPr id="0" name=""/>
        <dsp:cNvSpPr/>
      </dsp:nvSpPr>
      <dsp:spPr>
        <a:xfrm>
          <a:off x="0" y="571112"/>
          <a:ext cx="7488238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000" kern="1200" dirty="0" smtClean="0">
              <a:solidFill>
                <a:srgbClr val="000000"/>
              </a:solidFill>
            </a:rPr>
            <a:t>Promotes consistent standards of service</a:t>
          </a:r>
          <a:endParaRPr lang="fr-CH" sz="3000" kern="1200" dirty="0">
            <a:solidFill>
              <a:srgbClr val="000000"/>
            </a:solidFill>
          </a:endParaRPr>
        </a:p>
      </dsp:txBody>
      <dsp:txXfrm>
        <a:off x="35125" y="606237"/>
        <a:ext cx="7417988" cy="649299"/>
      </dsp:txXfrm>
    </dsp:sp>
    <dsp:sp modelId="{F71156A3-57DD-2046-90A6-D0017A3025C0}">
      <dsp:nvSpPr>
        <dsp:cNvPr id="0" name=""/>
        <dsp:cNvSpPr/>
      </dsp:nvSpPr>
      <dsp:spPr>
        <a:xfrm>
          <a:off x="0" y="1377062"/>
          <a:ext cx="7488238" cy="719549"/>
        </a:xfrm>
        <a:prstGeom prst="round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16666"/>
                <a:alphaOff val="0"/>
                <a:shade val="51000"/>
                <a:satMod val="130000"/>
              </a:schemeClr>
            </a:gs>
            <a:gs pos="80000">
              <a:schemeClr val="accent2">
                <a:hueOff val="1800000"/>
                <a:satOff val="0"/>
                <a:lumOff val="16666"/>
                <a:alphaOff val="0"/>
                <a:shade val="93000"/>
                <a:satMod val="130000"/>
              </a:schemeClr>
            </a:gs>
            <a:gs pos="100000">
              <a:schemeClr val="accent2">
                <a:hueOff val="1800000"/>
                <a:satOff val="0"/>
                <a:lumOff val="16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000" kern="1200" dirty="0" smtClean="0">
              <a:solidFill>
                <a:srgbClr val="000000"/>
              </a:solidFill>
            </a:rPr>
            <a:t>Guides resource allocation </a:t>
          </a:r>
          <a:endParaRPr lang="fr-CH" sz="3000" kern="1200" dirty="0">
            <a:solidFill>
              <a:srgbClr val="000000"/>
            </a:solidFill>
          </a:endParaRPr>
        </a:p>
      </dsp:txBody>
      <dsp:txXfrm>
        <a:off x="35125" y="1412187"/>
        <a:ext cx="7417988" cy="649299"/>
      </dsp:txXfrm>
    </dsp:sp>
    <dsp:sp modelId="{01F30387-F6EB-2841-829C-C6A01C454860}">
      <dsp:nvSpPr>
        <dsp:cNvPr id="0" name=""/>
        <dsp:cNvSpPr/>
      </dsp:nvSpPr>
      <dsp:spPr>
        <a:xfrm>
          <a:off x="0" y="2183012"/>
          <a:ext cx="7488238" cy="719549"/>
        </a:xfrm>
        <a:prstGeom prst="round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33333"/>
                <a:alphaOff val="0"/>
                <a:shade val="51000"/>
                <a:satMod val="130000"/>
              </a:schemeClr>
            </a:gs>
            <a:gs pos="80000">
              <a:schemeClr val="accent2">
                <a:hueOff val="3600000"/>
                <a:satOff val="0"/>
                <a:lumOff val="33333"/>
                <a:alphaOff val="0"/>
                <a:shade val="93000"/>
                <a:satMod val="130000"/>
              </a:schemeClr>
            </a:gs>
            <a:gs pos="100000">
              <a:schemeClr val="accent2">
                <a:hueOff val="3600000"/>
                <a:satOff val="0"/>
                <a:lumOff val="3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000" kern="1200" dirty="0" smtClean="0">
              <a:solidFill>
                <a:srgbClr val="000000"/>
              </a:solidFill>
            </a:rPr>
            <a:t>Helps training address true job needs </a:t>
          </a:r>
          <a:endParaRPr lang="fr-CH" sz="3000" kern="1200" dirty="0">
            <a:solidFill>
              <a:srgbClr val="000000"/>
            </a:solidFill>
          </a:endParaRPr>
        </a:p>
      </dsp:txBody>
      <dsp:txXfrm>
        <a:off x="35125" y="2218137"/>
        <a:ext cx="7417988" cy="649299"/>
      </dsp:txXfrm>
    </dsp:sp>
    <dsp:sp modelId="{8E809323-AB45-6D45-857B-BD1691D8603F}">
      <dsp:nvSpPr>
        <dsp:cNvPr id="0" name=""/>
        <dsp:cNvSpPr/>
      </dsp:nvSpPr>
      <dsp:spPr>
        <a:xfrm>
          <a:off x="0" y="2902562"/>
          <a:ext cx="7488238" cy="714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52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H" sz="2300" kern="1200" dirty="0" smtClean="0">
              <a:solidFill>
                <a:srgbClr val="000000"/>
              </a:solidFill>
            </a:rPr>
            <a:t>for participants, this increases relevance, motivation, retention</a:t>
          </a:r>
          <a:endParaRPr lang="fr-CH" sz="2300" kern="1200" dirty="0">
            <a:solidFill>
              <a:srgbClr val="000000"/>
            </a:solidFill>
          </a:endParaRPr>
        </a:p>
      </dsp:txBody>
      <dsp:txXfrm>
        <a:off x="0" y="2902562"/>
        <a:ext cx="7488238" cy="7141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AA19B-2C09-514C-98EC-2436D752C6EF}">
      <dsp:nvSpPr>
        <dsp:cNvPr id="0" name=""/>
        <dsp:cNvSpPr/>
      </dsp:nvSpPr>
      <dsp:spPr>
        <a:xfrm>
          <a:off x="0" y="131774"/>
          <a:ext cx="1869075" cy="11214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700" kern="1200" dirty="0" smtClean="0">
              <a:solidFill>
                <a:srgbClr val="000000"/>
              </a:solidFill>
            </a:rPr>
            <a:t>Satellite enabling skills</a:t>
          </a:r>
          <a:endParaRPr lang="fr-CH" sz="1700" kern="1200" dirty="0">
            <a:solidFill>
              <a:srgbClr val="000000"/>
            </a:solidFill>
          </a:endParaRPr>
        </a:p>
      </dsp:txBody>
      <dsp:txXfrm>
        <a:off x="0" y="131774"/>
        <a:ext cx="1869075" cy="1121445"/>
      </dsp:txXfrm>
    </dsp:sp>
    <dsp:sp modelId="{4440CFFF-7E7B-1D49-8ACE-E53C7CD171B8}">
      <dsp:nvSpPr>
        <dsp:cNvPr id="0" name=""/>
        <dsp:cNvSpPr/>
      </dsp:nvSpPr>
      <dsp:spPr>
        <a:xfrm>
          <a:off x="2055983" y="131774"/>
          <a:ext cx="1869075" cy="1121445"/>
        </a:xfrm>
        <a:prstGeom prst="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16666"/>
                <a:alphaOff val="0"/>
                <a:shade val="51000"/>
                <a:satMod val="130000"/>
              </a:schemeClr>
            </a:gs>
            <a:gs pos="80000">
              <a:schemeClr val="accent2">
                <a:hueOff val="1800000"/>
                <a:satOff val="0"/>
                <a:lumOff val="16666"/>
                <a:alphaOff val="0"/>
                <a:shade val="93000"/>
                <a:satMod val="130000"/>
              </a:schemeClr>
            </a:gs>
            <a:gs pos="100000">
              <a:schemeClr val="accent2">
                <a:hueOff val="1800000"/>
                <a:satOff val="0"/>
                <a:lumOff val="16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700" kern="1200" dirty="0" smtClean="0">
              <a:solidFill>
                <a:srgbClr val="000000"/>
              </a:solidFill>
            </a:rPr>
            <a:t>NWP enabling skills</a:t>
          </a:r>
          <a:endParaRPr lang="fr-CH" sz="1700" kern="1200" dirty="0">
            <a:solidFill>
              <a:srgbClr val="000000"/>
            </a:solidFill>
          </a:endParaRPr>
        </a:p>
      </dsp:txBody>
      <dsp:txXfrm>
        <a:off x="2055983" y="131774"/>
        <a:ext cx="1869075" cy="1121445"/>
      </dsp:txXfrm>
    </dsp:sp>
    <dsp:sp modelId="{2B10EAFB-61A0-8844-88BB-D0744166552A}">
      <dsp:nvSpPr>
        <dsp:cNvPr id="0" name=""/>
        <dsp:cNvSpPr/>
      </dsp:nvSpPr>
      <dsp:spPr>
        <a:xfrm>
          <a:off x="4111967" y="131774"/>
          <a:ext cx="1869075" cy="1121445"/>
        </a:xfrm>
        <a:prstGeom prst="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33333"/>
                <a:alphaOff val="0"/>
                <a:shade val="51000"/>
                <a:satMod val="130000"/>
              </a:schemeClr>
            </a:gs>
            <a:gs pos="80000">
              <a:schemeClr val="accent2">
                <a:hueOff val="3600000"/>
                <a:satOff val="0"/>
                <a:lumOff val="33333"/>
                <a:alphaOff val="0"/>
                <a:shade val="93000"/>
                <a:satMod val="130000"/>
              </a:schemeClr>
            </a:gs>
            <a:gs pos="100000">
              <a:schemeClr val="accent2">
                <a:hueOff val="3600000"/>
                <a:satOff val="0"/>
                <a:lumOff val="3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700" kern="1200" dirty="0" smtClean="0">
              <a:solidFill>
                <a:srgbClr val="000000"/>
              </a:solidFill>
            </a:rPr>
            <a:t>Transferable skills are under discussion in several areas</a:t>
          </a:r>
          <a:endParaRPr lang="fr-CH" sz="1700" kern="1200" dirty="0">
            <a:solidFill>
              <a:srgbClr val="000000"/>
            </a:solidFill>
          </a:endParaRPr>
        </a:p>
      </dsp:txBody>
      <dsp:txXfrm>
        <a:off x="4111967" y="131774"/>
        <a:ext cx="1869075" cy="11214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5091E-FE39-6140-82FD-3DA98D1C3623}">
      <dsp:nvSpPr>
        <dsp:cNvPr id="0" name=""/>
        <dsp:cNvSpPr/>
      </dsp:nvSpPr>
      <dsp:spPr>
        <a:xfrm>
          <a:off x="0" y="0"/>
          <a:ext cx="6120765" cy="1463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800" kern="1200" dirty="0" smtClean="0">
              <a:solidFill>
                <a:srgbClr val="000000"/>
              </a:solidFill>
            </a:rPr>
            <a:t>Competency-based training</a:t>
          </a:r>
          <a:endParaRPr lang="fr-CH" sz="2800" kern="1200" dirty="0">
            <a:solidFill>
              <a:srgbClr val="000000"/>
            </a:solidFill>
          </a:endParaRPr>
        </a:p>
      </dsp:txBody>
      <dsp:txXfrm>
        <a:off x="42851" y="42851"/>
        <a:ext cx="4542030" cy="1377338"/>
      </dsp:txXfrm>
    </dsp:sp>
    <dsp:sp modelId="{803A97F7-C304-1F42-8C67-1C246D11696A}">
      <dsp:nvSpPr>
        <dsp:cNvPr id="0" name=""/>
        <dsp:cNvSpPr/>
      </dsp:nvSpPr>
      <dsp:spPr>
        <a:xfrm>
          <a:off x="540067" y="1706879"/>
          <a:ext cx="6120765" cy="1463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800000"/>
                <a:satOff val="0"/>
                <a:lumOff val="16666"/>
                <a:alphaOff val="0"/>
                <a:shade val="51000"/>
                <a:satMod val="130000"/>
              </a:schemeClr>
            </a:gs>
            <a:gs pos="80000">
              <a:schemeClr val="accent2">
                <a:hueOff val="1800000"/>
                <a:satOff val="0"/>
                <a:lumOff val="16666"/>
                <a:alphaOff val="0"/>
                <a:shade val="93000"/>
                <a:satMod val="130000"/>
              </a:schemeClr>
            </a:gs>
            <a:gs pos="100000">
              <a:schemeClr val="accent2">
                <a:hueOff val="1800000"/>
                <a:satOff val="0"/>
                <a:lumOff val="16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800" kern="1200" smtClean="0">
              <a:solidFill>
                <a:srgbClr val="000000"/>
              </a:solidFill>
            </a:rPr>
            <a:t>Competency assessment</a:t>
          </a:r>
          <a:endParaRPr lang="fr-CH" sz="2800" kern="1200">
            <a:solidFill>
              <a:srgbClr val="000000"/>
            </a:solidFill>
          </a:endParaRPr>
        </a:p>
      </dsp:txBody>
      <dsp:txXfrm>
        <a:off x="582918" y="1749730"/>
        <a:ext cx="4544019" cy="1377338"/>
      </dsp:txXfrm>
    </dsp:sp>
    <dsp:sp modelId="{F3A7534C-ABA8-F14C-98B8-EFB9420055E5}">
      <dsp:nvSpPr>
        <dsp:cNvPr id="0" name=""/>
        <dsp:cNvSpPr/>
      </dsp:nvSpPr>
      <dsp:spPr>
        <a:xfrm>
          <a:off x="1080134" y="3413759"/>
          <a:ext cx="6120765" cy="1463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600000"/>
                <a:satOff val="0"/>
                <a:lumOff val="33333"/>
                <a:alphaOff val="0"/>
                <a:shade val="51000"/>
                <a:satMod val="130000"/>
              </a:schemeClr>
            </a:gs>
            <a:gs pos="80000">
              <a:schemeClr val="accent2">
                <a:hueOff val="3600000"/>
                <a:satOff val="0"/>
                <a:lumOff val="33333"/>
                <a:alphaOff val="0"/>
                <a:shade val="93000"/>
                <a:satMod val="130000"/>
              </a:schemeClr>
            </a:gs>
            <a:gs pos="100000">
              <a:schemeClr val="accent2">
                <a:hueOff val="3600000"/>
                <a:satOff val="0"/>
                <a:lumOff val="3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800" kern="1200" dirty="0" smtClean="0">
              <a:solidFill>
                <a:srgbClr val="000000"/>
              </a:solidFill>
            </a:rPr>
            <a:t>Competency </a:t>
          </a:r>
          <a:r>
            <a:rPr lang="fr-CH" sz="2800" kern="1200" dirty="0" smtClean="0">
              <a:solidFill>
                <a:srgbClr val="000000"/>
              </a:solidFill>
            </a:rPr>
            <a:t>documentation for </a:t>
          </a:r>
          <a:r>
            <a:rPr lang="fr-CH" sz="2800" kern="1200" dirty="0" smtClean="0">
              <a:solidFill>
                <a:srgbClr val="000000"/>
              </a:solidFill>
            </a:rPr>
            <a:t>Quality Management Systems</a:t>
          </a:r>
          <a:endParaRPr lang="fr-CH" sz="2800" kern="1200" dirty="0">
            <a:solidFill>
              <a:srgbClr val="000000"/>
            </a:solidFill>
          </a:endParaRPr>
        </a:p>
      </dsp:txBody>
      <dsp:txXfrm>
        <a:off x="1122985" y="3456610"/>
        <a:ext cx="4544019" cy="1377338"/>
      </dsp:txXfrm>
    </dsp:sp>
    <dsp:sp modelId="{41D8F89D-7D16-D34C-A3F5-B9E73B85DE78}">
      <dsp:nvSpPr>
        <dsp:cNvPr id="0" name=""/>
        <dsp:cNvSpPr/>
      </dsp:nvSpPr>
      <dsp:spPr>
        <a:xfrm>
          <a:off x="5169789" y="1109472"/>
          <a:ext cx="950976" cy="950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383759" y="1109472"/>
        <a:ext cx="523036" cy="715609"/>
      </dsp:txXfrm>
    </dsp:sp>
    <dsp:sp modelId="{24954758-6210-7C48-826C-18B8D7DDAA97}">
      <dsp:nvSpPr>
        <dsp:cNvPr id="0" name=""/>
        <dsp:cNvSpPr/>
      </dsp:nvSpPr>
      <dsp:spPr>
        <a:xfrm>
          <a:off x="5709856" y="2806598"/>
          <a:ext cx="950976" cy="950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600000"/>
            <a:satOff val="0"/>
            <a:lumOff val="443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600000"/>
              <a:satOff val="0"/>
              <a:lumOff val="44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23826" y="2806598"/>
        <a:ext cx="523036" cy="71560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C6D7B-EE65-0547-8CA4-410E52F53E82}">
      <dsp:nvSpPr>
        <dsp:cNvPr id="0" name=""/>
        <dsp:cNvSpPr/>
      </dsp:nvSpPr>
      <dsp:spPr>
        <a:xfrm>
          <a:off x="0" y="192811"/>
          <a:ext cx="7075487" cy="599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500" b="1" kern="1200" smtClean="0"/>
            <a:t>Training needs assessment</a:t>
          </a:r>
          <a:endParaRPr lang="fr-CH" sz="2500" kern="1200"/>
        </a:p>
      </dsp:txBody>
      <dsp:txXfrm>
        <a:off x="29271" y="222082"/>
        <a:ext cx="7016945" cy="541083"/>
      </dsp:txXfrm>
    </dsp:sp>
    <dsp:sp modelId="{BD2CCF03-5714-504C-A9D6-94A6139C49DF}">
      <dsp:nvSpPr>
        <dsp:cNvPr id="0" name=""/>
        <dsp:cNvSpPr/>
      </dsp:nvSpPr>
      <dsp:spPr>
        <a:xfrm>
          <a:off x="0" y="864440"/>
          <a:ext cx="7075487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647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H" sz="2000" kern="1200" dirty="0" smtClean="0"/>
            <a:t>Measure existing competency </a:t>
          </a:r>
          <a:r>
            <a:rPr lang="fr-CH" sz="2000" kern="1200" dirty="0" smtClean="0"/>
            <a:t>to identify </a:t>
          </a:r>
          <a:r>
            <a:rPr lang="fr-CH" sz="2000" kern="1200" dirty="0" smtClean="0"/>
            <a:t>required </a:t>
          </a:r>
          <a:r>
            <a:rPr lang="fr-CH" sz="2000" kern="1200" dirty="0" smtClean="0"/>
            <a:t>training</a:t>
          </a:r>
          <a:endParaRPr lang="fr-CH" sz="2000" kern="1200" dirty="0"/>
        </a:p>
      </dsp:txBody>
      <dsp:txXfrm>
        <a:off x="0" y="864440"/>
        <a:ext cx="7075487" cy="414000"/>
      </dsp:txXfrm>
    </dsp:sp>
    <dsp:sp modelId="{5068E948-044B-814A-BBEF-2B739FEAAE09}">
      <dsp:nvSpPr>
        <dsp:cNvPr id="0" name=""/>
        <dsp:cNvSpPr/>
      </dsp:nvSpPr>
      <dsp:spPr>
        <a:xfrm>
          <a:off x="0" y="1296492"/>
          <a:ext cx="7075487" cy="599625"/>
        </a:xfrm>
        <a:prstGeom prst="round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16666"/>
                <a:alphaOff val="0"/>
                <a:shade val="51000"/>
                <a:satMod val="130000"/>
              </a:schemeClr>
            </a:gs>
            <a:gs pos="80000">
              <a:schemeClr val="accent2">
                <a:hueOff val="1800000"/>
                <a:satOff val="0"/>
                <a:lumOff val="16666"/>
                <a:alphaOff val="0"/>
                <a:shade val="93000"/>
                <a:satMod val="130000"/>
              </a:schemeClr>
            </a:gs>
            <a:gs pos="100000">
              <a:schemeClr val="accent2">
                <a:hueOff val="1800000"/>
                <a:satOff val="0"/>
                <a:lumOff val="16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500" b="1" kern="1200" smtClean="0"/>
            <a:t>Curriculum planning</a:t>
          </a:r>
          <a:endParaRPr lang="fr-CH" sz="2500" kern="1200"/>
        </a:p>
      </dsp:txBody>
      <dsp:txXfrm>
        <a:off x="29271" y="1325763"/>
        <a:ext cx="7016945" cy="541083"/>
      </dsp:txXfrm>
    </dsp:sp>
    <dsp:sp modelId="{414FCDAF-CF6F-4A44-B103-1DB615FC677E}">
      <dsp:nvSpPr>
        <dsp:cNvPr id="0" name=""/>
        <dsp:cNvSpPr/>
      </dsp:nvSpPr>
      <dsp:spPr>
        <a:xfrm>
          <a:off x="0" y="2016572"/>
          <a:ext cx="7075487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647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H" sz="2000" kern="1200" dirty="0" smtClean="0"/>
            <a:t>Learning outcomes and topics address competencies</a:t>
          </a:r>
          <a:endParaRPr lang="fr-CH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H" sz="2000" kern="1200" dirty="0" smtClean="0"/>
            <a:t>Learning is active and practical to develop competence</a:t>
          </a:r>
          <a:endParaRPr lang="fr-CH" sz="2000" kern="1200" dirty="0"/>
        </a:p>
      </dsp:txBody>
      <dsp:txXfrm>
        <a:off x="0" y="2016572"/>
        <a:ext cx="7075487" cy="685687"/>
      </dsp:txXfrm>
    </dsp:sp>
    <dsp:sp modelId="{3AC651D1-DF6B-A24B-9A5A-7B78A12EF46A}">
      <dsp:nvSpPr>
        <dsp:cNvPr id="0" name=""/>
        <dsp:cNvSpPr/>
      </dsp:nvSpPr>
      <dsp:spPr>
        <a:xfrm>
          <a:off x="0" y="2765568"/>
          <a:ext cx="7075487" cy="599625"/>
        </a:xfrm>
        <a:prstGeom prst="round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33333"/>
                <a:alphaOff val="0"/>
                <a:shade val="51000"/>
                <a:satMod val="130000"/>
              </a:schemeClr>
            </a:gs>
            <a:gs pos="80000">
              <a:schemeClr val="accent2">
                <a:hueOff val="3600000"/>
                <a:satOff val="0"/>
                <a:lumOff val="33333"/>
                <a:alphaOff val="0"/>
                <a:shade val="93000"/>
                <a:satMod val="130000"/>
              </a:schemeClr>
            </a:gs>
            <a:gs pos="100000">
              <a:schemeClr val="accent2">
                <a:hueOff val="3600000"/>
                <a:satOff val="0"/>
                <a:lumOff val="3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500" b="1" kern="1200" smtClean="0"/>
            <a:t>Assessment, documentation, and certificates</a:t>
          </a:r>
          <a:endParaRPr lang="fr-CH" sz="2500" kern="1200"/>
        </a:p>
      </dsp:txBody>
      <dsp:txXfrm>
        <a:off x="29271" y="2794839"/>
        <a:ext cx="7016945" cy="541083"/>
      </dsp:txXfrm>
    </dsp:sp>
    <dsp:sp modelId="{0C5ADE07-155A-7748-A5A4-A45D2A6371EF}">
      <dsp:nvSpPr>
        <dsp:cNvPr id="0" name=""/>
        <dsp:cNvSpPr/>
      </dsp:nvSpPr>
      <dsp:spPr>
        <a:xfrm>
          <a:off x="0" y="3462530"/>
          <a:ext cx="7075487" cy="157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647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H" sz="2000" kern="1200" dirty="0" smtClean="0"/>
            <a:t>Includes assessment of gains in knowledge and skill</a:t>
          </a:r>
          <a:endParaRPr lang="fr-CH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H" sz="2000" kern="1200" dirty="0" smtClean="0"/>
            <a:t>Competencies addressed are stated in announcements and syllabi</a:t>
          </a:r>
          <a:endParaRPr lang="fr-CH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H" sz="2000" kern="1200" dirty="0" smtClean="0"/>
            <a:t>Competencies addressed are communicated in transcripts and certificates</a:t>
          </a:r>
          <a:endParaRPr lang="fr-CH" sz="2000" kern="1200" dirty="0"/>
        </a:p>
      </dsp:txBody>
      <dsp:txXfrm>
        <a:off x="0" y="3462530"/>
        <a:ext cx="7075487" cy="1578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AC58A-ED6A-0449-9EE7-AA50DA286480}">
      <dsp:nvSpPr>
        <dsp:cNvPr id="0" name=""/>
        <dsp:cNvSpPr/>
      </dsp:nvSpPr>
      <dsp:spPr>
        <a:xfrm>
          <a:off x="0" y="427500"/>
          <a:ext cx="7488238" cy="722925"/>
        </a:xfrm>
        <a:prstGeom prst="rect">
          <a:avLst/>
        </a:prstGeom>
        <a:solidFill>
          <a:srgbClr val="EEFFF4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170" tIns="354076" rIns="581170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700" i="1" kern="1200" dirty="0" smtClean="0">
              <a:solidFill>
                <a:schemeClr val="tx1"/>
              </a:solidFill>
            </a:rPr>
            <a:t>Does not happen very often</a:t>
          </a:r>
          <a:endParaRPr lang="fr-CH" sz="1700" kern="1200" dirty="0">
            <a:solidFill>
              <a:schemeClr val="tx1"/>
            </a:solidFill>
          </a:endParaRPr>
        </a:p>
      </dsp:txBody>
      <dsp:txXfrm>
        <a:off x="0" y="427500"/>
        <a:ext cx="7488238" cy="722925"/>
      </dsp:txXfrm>
    </dsp:sp>
    <dsp:sp modelId="{A20780AD-4637-FF42-A62C-FED57FCD8A97}">
      <dsp:nvSpPr>
        <dsp:cNvPr id="0" name=""/>
        <dsp:cNvSpPr/>
      </dsp:nvSpPr>
      <dsp:spPr>
        <a:xfrm>
          <a:off x="374411" y="176580"/>
          <a:ext cx="5241766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6" tIns="0" rIns="198126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smtClean="0">
              <a:solidFill>
                <a:schemeClr val="tx1"/>
              </a:solidFill>
            </a:rPr>
            <a:t>Perform a robust needs assessment</a:t>
          </a:r>
          <a:endParaRPr lang="fr-CH" sz="2000" kern="1200" dirty="0">
            <a:solidFill>
              <a:schemeClr val="tx1"/>
            </a:solidFill>
          </a:endParaRPr>
        </a:p>
      </dsp:txBody>
      <dsp:txXfrm>
        <a:off x="398909" y="201078"/>
        <a:ext cx="5192770" cy="452844"/>
      </dsp:txXfrm>
    </dsp:sp>
    <dsp:sp modelId="{301FC202-FBF3-5541-B955-1D4FCE9ED476}">
      <dsp:nvSpPr>
        <dsp:cNvPr id="0" name=""/>
        <dsp:cNvSpPr/>
      </dsp:nvSpPr>
      <dsp:spPr>
        <a:xfrm>
          <a:off x="0" y="1493146"/>
          <a:ext cx="7488238" cy="722925"/>
        </a:xfrm>
        <a:prstGeom prst="rect">
          <a:avLst/>
        </a:prstGeom>
        <a:solidFill>
          <a:srgbClr val="EEFFF4"/>
        </a:solidFill>
        <a:ln w="9525" cap="flat" cmpd="sng" algn="ctr">
          <a:solidFill>
            <a:schemeClr val="accent2">
              <a:hueOff val="900000"/>
              <a:satOff val="0"/>
              <a:lumOff val="83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170" tIns="354076" rIns="581170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700" i="1" kern="1200" smtClean="0">
              <a:solidFill>
                <a:schemeClr val="tx1"/>
              </a:solidFill>
            </a:rPr>
            <a:t>This can proliferate weak decisions, miss an evolution of needs</a:t>
          </a:r>
          <a:endParaRPr lang="fr-CH" sz="1700" kern="1200">
            <a:solidFill>
              <a:schemeClr val="tx1"/>
            </a:solidFill>
          </a:endParaRPr>
        </a:p>
      </dsp:txBody>
      <dsp:txXfrm>
        <a:off x="0" y="1493146"/>
        <a:ext cx="7488238" cy="722925"/>
      </dsp:txXfrm>
    </dsp:sp>
    <dsp:sp modelId="{53752DB2-DDC7-CA4A-860D-A809123E97BF}">
      <dsp:nvSpPr>
        <dsp:cNvPr id="0" name=""/>
        <dsp:cNvSpPr/>
      </dsp:nvSpPr>
      <dsp:spPr>
        <a:xfrm>
          <a:off x="374411" y="1242226"/>
          <a:ext cx="5241766" cy="501840"/>
        </a:xfrm>
        <a:prstGeom prst="roundRect">
          <a:avLst/>
        </a:prstGeom>
        <a:gradFill rotWithShape="0">
          <a:gsLst>
            <a:gs pos="0">
              <a:schemeClr val="accent2">
                <a:hueOff val="900000"/>
                <a:satOff val="0"/>
                <a:lumOff val="8333"/>
                <a:alphaOff val="0"/>
                <a:shade val="51000"/>
                <a:satMod val="130000"/>
              </a:schemeClr>
            </a:gs>
            <a:gs pos="80000">
              <a:schemeClr val="accent2">
                <a:hueOff val="900000"/>
                <a:satOff val="0"/>
                <a:lumOff val="8333"/>
                <a:alphaOff val="0"/>
                <a:shade val="93000"/>
                <a:satMod val="130000"/>
              </a:schemeClr>
            </a:gs>
            <a:gs pos="100000">
              <a:schemeClr val="accent2">
                <a:hueOff val="900000"/>
                <a:satOff val="0"/>
                <a:lumOff val="8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6" tIns="0" rIns="198126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smtClean="0">
              <a:solidFill>
                <a:schemeClr val="tx1"/>
              </a:solidFill>
            </a:rPr>
            <a:t>Teach what we taught last time</a:t>
          </a:r>
          <a:endParaRPr lang="fr-CH" sz="2000" kern="1200" dirty="0">
            <a:solidFill>
              <a:schemeClr val="tx1"/>
            </a:solidFill>
          </a:endParaRPr>
        </a:p>
      </dsp:txBody>
      <dsp:txXfrm>
        <a:off x="398909" y="1266724"/>
        <a:ext cx="5192770" cy="452844"/>
      </dsp:txXfrm>
    </dsp:sp>
    <dsp:sp modelId="{6C1B7486-C3A9-3149-A9FE-903C6713BBAE}">
      <dsp:nvSpPr>
        <dsp:cNvPr id="0" name=""/>
        <dsp:cNvSpPr/>
      </dsp:nvSpPr>
      <dsp:spPr>
        <a:xfrm>
          <a:off x="0" y="2558791"/>
          <a:ext cx="7488238" cy="722925"/>
        </a:xfrm>
        <a:prstGeom prst="rect">
          <a:avLst/>
        </a:prstGeom>
        <a:solidFill>
          <a:srgbClr val="EEFFF4"/>
        </a:solidFill>
        <a:ln w="9525" cap="flat" cmpd="sng" algn="ctr">
          <a:solidFill>
            <a:schemeClr val="accent2">
              <a:hueOff val="1800000"/>
              <a:satOff val="0"/>
              <a:lumOff val="1666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170" tIns="354076" rIns="581170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700" i="1" kern="1200" dirty="0" smtClean="0">
              <a:solidFill>
                <a:schemeClr val="tx1"/>
              </a:solidFill>
            </a:rPr>
            <a:t>Continuous improvement helps, but enough?</a:t>
          </a:r>
          <a:endParaRPr lang="fr-CH" sz="1700" kern="1200" dirty="0">
            <a:solidFill>
              <a:schemeClr val="tx1"/>
            </a:solidFill>
          </a:endParaRPr>
        </a:p>
      </dsp:txBody>
      <dsp:txXfrm>
        <a:off x="0" y="2558791"/>
        <a:ext cx="7488238" cy="722925"/>
      </dsp:txXfrm>
    </dsp:sp>
    <dsp:sp modelId="{1A022CE6-AFCB-0141-B0B4-D51E97D6C77D}">
      <dsp:nvSpPr>
        <dsp:cNvPr id="0" name=""/>
        <dsp:cNvSpPr/>
      </dsp:nvSpPr>
      <dsp:spPr>
        <a:xfrm>
          <a:off x="374411" y="2307871"/>
          <a:ext cx="5241766" cy="501840"/>
        </a:xfrm>
        <a:prstGeom prst="round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16666"/>
                <a:alphaOff val="0"/>
                <a:shade val="51000"/>
                <a:satMod val="130000"/>
              </a:schemeClr>
            </a:gs>
            <a:gs pos="80000">
              <a:schemeClr val="accent2">
                <a:hueOff val="1800000"/>
                <a:satOff val="0"/>
                <a:lumOff val="16666"/>
                <a:alphaOff val="0"/>
                <a:shade val="93000"/>
                <a:satMod val="130000"/>
              </a:schemeClr>
            </a:gs>
            <a:gs pos="100000">
              <a:schemeClr val="accent2">
                <a:hueOff val="1800000"/>
                <a:satOff val="0"/>
                <a:lumOff val="16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6" tIns="0" rIns="198126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smtClean="0">
              <a:solidFill>
                <a:schemeClr val="tx1"/>
              </a:solidFill>
            </a:rPr>
            <a:t>Tweak what we did last time</a:t>
          </a:r>
          <a:endParaRPr lang="fr-CH" sz="2000" kern="1200" dirty="0">
            <a:solidFill>
              <a:schemeClr val="tx1"/>
            </a:solidFill>
          </a:endParaRPr>
        </a:p>
      </dsp:txBody>
      <dsp:txXfrm>
        <a:off x="398909" y="2332369"/>
        <a:ext cx="5192770" cy="452844"/>
      </dsp:txXfrm>
    </dsp:sp>
    <dsp:sp modelId="{8D824BAB-2BF9-834C-813D-16CE46FE738F}">
      <dsp:nvSpPr>
        <dsp:cNvPr id="0" name=""/>
        <dsp:cNvSpPr/>
      </dsp:nvSpPr>
      <dsp:spPr>
        <a:xfrm>
          <a:off x="0" y="3624436"/>
          <a:ext cx="7488238" cy="722925"/>
        </a:xfrm>
        <a:prstGeom prst="rect">
          <a:avLst/>
        </a:prstGeom>
        <a:solidFill>
          <a:srgbClr val="EEFFF4"/>
        </a:solidFill>
        <a:ln w="9525" cap="flat" cmpd="sng" algn="ctr">
          <a:solidFill>
            <a:schemeClr val="accent2">
              <a:hueOff val="2700000"/>
              <a:satOff val="0"/>
              <a:lumOff val="25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170" tIns="354076" rIns="581170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700" i="1" kern="1200" dirty="0" smtClean="0">
              <a:solidFill>
                <a:schemeClr val="tx1"/>
              </a:solidFill>
            </a:rPr>
            <a:t>Can be based on faulty assumptions</a:t>
          </a:r>
          <a:endParaRPr lang="fr-CH" sz="1700" kern="1200" dirty="0">
            <a:solidFill>
              <a:schemeClr val="tx1"/>
            </a:solidFill>
          </a:endParaRPr>
        </a:p>
      </dsp:txBody>
      <dsp:txXfrm>
        <a:off x="0" y="3624436"/>
        <a:ext cx="7488238" cy="722925"/>
      </dsp:txXfrm>
    </dsp:sp>
    <dsp:sp modelId="{9522877F-86A4-5041-B097-1F6765E15C5E}">
      <dsp:nvSpPr>
        <dsp:cNvPr id="0" name=""/>
        <dsp:cNvSpPr/>
      </dsp:nvSpPr>
      <dsp:spPr>
        <a:xfrm>
          <a:off x="374411" y="3373516"/>
          <a:ext cx="5241766" cy="501840"/>
        </a:xfrm>
        <a:prstGeom prst="roundRect">
          <a:avLst/>
        </a:prstGeom>
        <a:gradFill rotWithShape="0">
          <a:gsLst>
            <a:gs pos="0">
              <a:schemeClr val="accent2">
                <a:hueOff val="2700000"/>
                <a:satOff val="0"/>
                <a:lumOff val="25000"/>
                <a:alphaOff val="0"/>
                <a:shade val="51000"/>
                <a:satMod val="130000"/>
              </a:schemeClr>
            </a:gs>
            <a:gs pos="80000">
              <a:schemeClr val="accent2">
                <a:hueOff val="2700000"/>
                <a:satOff val="0"/>
                <a:lumOff val="2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2700000"/>
                <a:satOff val="0"/>
                <a:lumOff val="2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6" tIns="0" rIns="198126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smtClean="0">
              <a:solidFill>
                <a:schemeClr val="tx1"/>
              </a:solidFill>
            </a:rPr>
            <a:t>Trainers decide what they need to teach</a:t>
          </a:r>
          <a:endParaRPr lang="fr-CH" sz="2000" kern="1200" dirty="0">
            <a:solidFill>
              <a:schemeClr val="tx1"/>
            </a:solidFill>
          </a:endParaRPr>
        </a:p>
      </dsp:txBody>
      <dsp:txXfrm>
        <a:off x="398909" y="3398014"/>
        <a:ext cx="5192770" cy="452844"/>
      </dsp:txXfrm>
    </dsp:sp>
    <dsp:sp modelId="{E47A73EE-F62B-FE4C-89B2-634A58AD3A32}">
      <dsp:nvSpPr>
        <dsp:cNvPr id="0" name=""/>
        <dsp:cNvSpPr/>
      </dsp:nvSpPr>
      <dsp:spPr>
        <a:xfrm>
          <a:off x="0" y="4690081"/>
          <a:ext cx="7488238" cy="722925"/>
        </a:xfrm>
        <a:prstGeom prst="rect">
          <a:avLst/>
        </a:prstGeom>
        <a:solidFill>
          <a:srgbClr val="EEFFF4"/>
        </a:solidFill>
        <a:ln w="9525" cap="flat" cmpd="sng" algn="ctr">
          <a:solidFill>
            <a:schemeClr val="accent2">
              <a:hueOff val="3600000"/>
              <a:satOff val="0"/>
              <a:lumOff val="333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170" tIns="354076" rIns="581170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700" i="1" kern="1200" dirty="0" smtClean="0">
              <a:solidFill>
                <a:schemeClr val="tx1"/>
              </a:solidFill>
            </a:rPr>
            <a:t>Can ignore novices and operational staff</a:t>
          </a:r>
          <a:endParaRPr lang="fr-CH" sz="1700" kern="1200" dirty="0">
            <a:solidFill>
              <a:schemeClr val="tx1"/>
            </a:solidFill>
          </a:endParaRPr>
        </a:p>
      </dsp:txBody>
      <dsp:txXfrm>
        <a:off x="0" y="4690081"/>
        <a:ext cx="7488238" cy="722925"/>
      </dsp:txXfrm>
    </dsp:sp>
    <dsp:sp modelId="{F86AE223-C3B5-9D4B-B866-86E41713BFEB}">
      <dsp:nvSpPr>
        <dsp:cNvPr id="0" name=""/>
        <dsp:cNvSpPr/>
      </dsp:nvSpPr>
      <dsp:spPr>
        <a:xfrm>
          <a:off x="374411" y="4439160"/>
          <a:ext cx="5241766" cy="501840"/>
        </a:xfrm>
        <a:prstGeom prst="round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33333"/>
                <a:alphaOff val="0"/>
                <a:shade val="51000"/>
                <a:satMod val="130000"/>
              </a:schemeClr>
            </a:gs>
            <a:gs pos="80000">
              <a:schemeClr val="accent2">
                <a:hueOff val="3600000"/>
                <a:satOff val="0"/>
                <a:lumOff val="33333"/>
                <a:alphaOff val="0"/>
                <a:shade val="93000"/>
                <a:satMod val="130000"/>
              </a:schemeClr>
            </a:gs>
            <a:gs pos="100000">
              <a:schemeClr val="accent2">
                <a:hueOff val="3600000"/>
                <a:satOff val="0"/>
                <a:lumOff val="3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6" tIns="0" rIns="198126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smtClean="0">
              <a:solidFill>
                <a:schemeClr val="tx1"/>
              </a:solidFill>
            </a:rPr>
            <a:t>Experts decide what they want to teach</a:t>
          </a:r>
          <a:endParaRPr lang="fr-CH" sz="2000" kern="1200" dirty="0">
            <a:solidFill>
              <a:schemeClr val="tx1"/>
            </a:solidFill>
          </a:endParaRPr>
        </a:p>
      </dsp:txBody>
      <dsp:txXfrm>
        <a:off x="398909" y="4463658"/>
        <a:ext cx="5192770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AD9CB-CB8A-9F4B-ABFE-C77868475E5C}">
      <dsp:nvSpPr>
        <dsp:cNvPr id="0" name=""/>
        <dsp:cNvSpPr/>
      </dsp:nvSpPr>
      <dsp:spPr>
        <a:xfrm rot="5400000">
          <a:off x="4451524" y="-1593213"/>
          <a:ext cx="1280954" cy="4792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2000" kern="1200" dirty="0" smtClean="0"/>
            <a:t>A high level job task or responsibility that requires a variety of skills</a:t>
          </a:r>
          <a:endParaRPr lang="fr-CH" sz="2000" kern="1200" dirty="0"/>
        </a:p>
      </dsp:txBody>
      <dsp:txXfrm rot="-5400000">
        <a:off x="2695766" y="225076"/>
        <a:ext cx="4729941" cy="1155892"/>
      </dsp:txXfrm>
    </dsp:sp>
    <dsp:sp modelId="{7266150D-BCBA-934F-9BDB-B7FED537E710}">
      <dsp:nvSpPr>
        <dsp:cNvPr id="0" name=""/>
        <dsp:cNvSpPr/>
      </dsp:nvSpPr>
      <dsp:spPr>
        <a:xfrm>
          <a:off x="0" y="2426"/>
          <a:ext cx="2695765" cy="1601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000" kern="1200" dirty="0" smtClean="0">
              <a:solidFill>
                <a:schemeClr val="tx1"/>
              </a:solidFill>
            </a:rPr>
            <a:t>Competency</a:t>
          </a:r>
          <a:endParaRPr lang="fr-CH" sz="3000" kern="1200" dirty="0">
            <a:solidFill>
              <a:schemeClr val="tx1"/>
            </a:solidFill>
          </a:endParaRPr>
        </a:p>
      </dsp:txBody>
      <dsp:txXfrm>
        <a:off x="78164" y="80590"/>
        <a:ext cx="2539437" cy="1444865"/>
      </dsp:txXfrm>
    </dsp:sp>
    <dsp:sp modelId="{15F92B50-9047-1D47-990B-D9F31C9055EF}">
      <dsp:nvSpPr>
        <dsp:cNvPr id="0" name=""/>
        <dsp:cNvSpPr/>
      </dsp:nvSpPr>
      <dsp:spPr>
        <a:xfrm rot="5400000">
          <a:off x="4451524" y="88039"/>
          <a:ext cx="1280954" cy="4792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2000" kern="1200" dirty="0" smtClean="0"/>
            <a:t>Distinct abilities that contribute to successful outcomes. Usually smaller scale, a building block of competency</a:t>
          </a:r>
          <a:endParaRPr lang="fr-CH" sz="2000" kern="1200" dirty="0"/>
        </a:p>
      </dsp:txBody>
      <dsp:txXfrm rot="-5400000">
        <a:off x="2695766" y="1906329"/>
        <a:ext cx="4729941" cy="1155892"/>
      </dsp:txXfrm>
    </dsp:sp>
    <dsp:sp modelId="{4A57F526-195E-AF4B-AC63-51CAD68B0446}">
      <dsp:nvSpPr>
        <dsp:cNvPr id="0" name=""/>
        <dsp:cNvSpPr/>
      </dsp:nvSpPr>
      <dsp:spPr>
        <a:xfrm>
          <a:off x="0" y="1683679"/>
          <a:ext cx="2695765" cy="1601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000" kern="1200" dirty="0" smtClean="0">
              <a:solidFill>
                <a:srgbClr val="000000"/>
              </a:solidFill>
            </a:rPr>
            <a:t>Skills</a:t>
          </a:r>
          <a:endParaRPr lang="fr-CH" sz="3000" kern="1200" dirty="0">
            <a:solidFill>
              <a:srgbClr val="000000"/>
            </a:solidFill>
          </a:endParaRPr>
        </a:p>
      </dsp:txBody>
      <dsp:txXfrm>
        <a:off x="78164" y="1761843"/>
        <a:ext cx="2539437" cy="1444865"/>
      </dsp:txXfrm>
    </dsp:sp>
    <dsp:sp modelId="{DC17261E-3400-AD40-BABB-8A79986751F6}">
      <dsp:nvSpPr>
        <dsp:cNvPr id="0" name=""/>
        <dsp:cNvSpPr/>
      </dsp:nvSpPr>
      <dsp:spPr>
        <a:xfrm rot="5400000">
          <a:off x="4451524" y="1769293"/>
          <a:ext cx="1280954" cy="4792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effectLst/>
            </a:rPr>
            <a:t>A performance gap that can be fulfilled by training (preferable based on defined competencies)</a:t>
          </a:r>
          <a:endParaRPr lang="fr-CH" sz="2000" kern="1200" dirty="0"/>
        </a:p>
      </dsp:txBody>
      <dsp:txXfrm rot="-5400000">
        <a:off x="2695766" y="3587583"/>
        <a:ext cx="4729941" cy="1155892"/>
      </dsp:txXfrm>
    </dsp:sp>
    <dsp:sp modelId="{E2F9A28F-65A0-064B-884A-17D265F527F3}">
      <dsp:nvSpPr>
        <dsp:cNvPr id="0" name=""/>
        <dsp:cNvSpPr/>
      </dsp:nvSpPr>
      <dsp:spPr>
        <a:xfrm>
          <a:off x="0" y="3364932"/>
          <a:ext cx="2695765" cy="1601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000" kern="1200" dirty="0" smtClean="0">
              <a:solidFill>
                <a:srgbClr val="000000"/>
              </a:solidFill>
            </a:rPr>
            <a:t>Learning needs</a:t>
          </a:r>
          <a:endParaRPr lang="fr-CH" sz="3000" kern="1200" dirty="0">
            <a:solidFill>
              <a:srgbClr val="000000"/>
            </a:solidFill>
          </a:endParaRPr>
        </a:p>
      </dsp:txBody>
      <dsp:txXfrm>
        <a:off x="78164" y="3443096"/>
        <a:ext cx="2539437" cy="14448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7261E-3400-AD40-BABB-8A79986751F6}">
      <dsp:nvSpPr>
        <dsp:cNvPr id="0" name=""/>
        <dsp:cNvSpPr/>
      </dsp:nvSpPr>
      <dsp:spPr>
        <a:xfrm rot="5400000">
          <a:off x="4613584" y="-1795727"/>
          <a:ext cx="956834" cy="4792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effectLst/>
            </a:rPr>
            <a:t>Results of a training or education experience. May be intended, peripheral, or unintended</a:t>
          </a:r>
          <a:endParaRPr lang="fr-CH" sz="1900" kern="1200" dirty="0"/>
        </a:p>
      </dsp:txBody>
      <dsp:txXfrm rot="-5400000">
        <a:off x="2695766" y="168800"/>
        <a:ext cx="4745763" cy="863416"/>
      </dsp:txXfrm>
    </dsp:sp>
    <dsp:sp modelId="{E2F9A28F-65A0-064B-884A-17D265F527F3}">
      <dsp:nvSpPr>
        <dsp:cNvPr id="0" name=""/>
        <dsp:cNvSpPr/>
      </dsp:nvSpPr>
      <dsp:spPr>
        <a:xfrm>
          <a:off x="0" y="2486"/>
          <a:ext cx="2695765" cy="11960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400" kern="1200" dirty="0" smtClean="0">
              <a:solidFill>
                <a:schemeClr val="tx1"/>
              </a:solidFill>
            </a:rPr>
            <a:t>Learning </a:t>
          </a:r>
          <a:r>
            <a:rPr lang="fr-CH" sz="3400" kern="1200" dirty="0" smtClean="0">
              <a:solidFill>
                <a:srgbClr val="000000"/>
              </a:solidFill>
            </a:rPr>
            <a:t>outcomes</a:t>
          </a:r>
          <a:endParaRPr lang="fr-CH" sz="3400" kern="1200" dirty="0">
            <a:solidFill>
              <a:srgbClr val="000000"/>
            </a:solidFill>
          </a:endParaRPr>
        </a:p>
      </dsp:txBody>
      <dsp:txXfrm>
        <a:off x="58386" y="60872"/>
        <a:ext cx="2578993" cy="1079271"/>
      </dsp:txXfrm>
    </dsp:sp>
    <dsp:sp modelId="{A524F8ED-6591-B745-9B18-6AE6123475E0}">
      <dsp:nvSpPr>
        <dsp:cNvPr id="0" name=""/>
        <dsp:cNvSpPr/>
      </dsp:nvSpPr>
      <dsp:spPr>
        <a:xfrm rot="5400000">
          <a:off x="4613584" y="-539882"/>
          <a:ext cx="956834" cy="4792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900" kern="1200" dirty="0" smtClean="0">
              <a:solidFill>
                <a:srgbClr val="000000"/>
              </a:solidFill>
            </a:rPr>
            <a:t>What a learner should be able to do after training. (Intended by trainers)</a:t>
          </a:r>
          <a:endParaRPr lang="fr-CH" sz="1900" kern="1200" dirty="0">
            <a:solidFill>
              <a:srgbClr val="000000"/>
            </a:solidFill>
          </a:endParaRPr>
        </a:p>
      </dsp:txBody>
      <dsp:txXfrm rot="-5400000">
        <a:off x="2695766" y="1424645"/>
        <a:ext cx="4745763" cy="863416"/>
      </dsp:txXfrm>
    </dsp:sp>
    <dsp:sp modelId="{30EE810C-2AF7-334E-88CB-09AD974067EF}">
      <dsp:nvSpPr>
        <dsp:cNvPr id="0" name=""/>
        <dsp:cNvSpPr/>
      </dsp:nvSpPr>
      <dsp:spPr>
        <a:xfrm>
          <a:off x="0" y="1258331"/>
          <a:ext cx="2695765" cy="11960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400" kern="1200" dirty="0" smtClean="0">
              <a:solidFill>
                <a:srgbClr val="000000"/>
              </a:solidFill>
            </a:rPr>
            <a:t>Learning objectives</a:t>
          </a:r>
          <a:endParaRPr lang="fr-CH" sz="3400" kern="1200" dirty="0">
            <a:solidFill>
              <a:srgbClr val="000000"/>
            </a:solidFill>
          </a:endParaRPr>
        </a:p>
      </dsp:txBody>
      <dsp:txXfrm>
        <a:off x="58386" y="1316717"/>
        <a:ext cx="2578993" cy="1079271"/>
      </dsp:txXfrm>
    </dsp:sp>
    <dsp:sp modelId="{14E9B0C9-2F59-7D40-84DA-E47D52EB477A}">
      <dsp:nvSpPr>
        <dsp:cNvPr id="0" name=""/>
        <dsp:cNvSpPr/>
      </dsp:nvSpPr>
      <dsp:spPr>
        <a:xfrm rot="5400000">
          <a:off x="4613584" y="715962"/>
          <a:ext cx="956834" cy="4792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900" kern="1200" dirty="0" smtClean="0"/>
            <a:t>The goals of an individual learner</a:t>
          </a:r>
          <a:endParaRPr lang="fr-CH" sz="1900" kern="1200" dirty="0"/>
        </a:p>
      </dsp:txBody>
      <dsp:txXfrm rot="-5400000">
        <a:off x="2695766" y="2680490"/>
        <a:ext cx="4745763" cy="863416"/>
      </dsp:txXfrm>
    </dsp:sp>
    <dsp:sp modelId="{CD252B6F-C0DF-E144-9608-667A0CDC10C4}">
      <dsp:nvSpPr>
        <dsp:cNvPr id="0" name=""/>
        <dsp:cNvSpPr/>
      </dsp:nvSpPr>
      <dsp:spPr>
        <a:xfrm>
          <a:off x="0" y="2514177"/>
          <a:ext cx="2695765" cy="11960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400" kern="1200" dirty="0" smtClean="0">
              <a:solidFill>
                <a:srgbClr val="000000"/>
              </a:solidFill>
            </a:rPr>
            <a:t>Learning goals</a:t>
          </a:r>
          <a:endParaRPr lang="fr-CH" sz="3400" kern="1200" dirty="0">
            <a:solidFill>
              <a:srgbClr val="000000"/>
            </a:solidFill>
          </a:endParaRPr>
        </a:p>
      </dsp:txBody>
      <dsp:txXfrm>
        <a:off x="58386" y="2572563"/>
        <a:ext cx="2578993" cy="1079271"/>
      </dsp:txXfrm>
    </dsp:sp>
    <dsp:sp modelId="{0B8427D2-C404-5A47-879E-EDD5CC0AE56D}">
      <dsp:nvSpPr>
        <dsp:cNvPr id="0" name=""/>
        <dsp:cNvSpPr/>
      </dsp:nvSpPr>
      <dsp:spPr>
        <a:xfrm rot="5400000">
          <a:off x="4613584" y="1971807"/>
          <a:ext cx="956834" cy="4792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900" kern="1200" dirty="0" smtClean="0"/>
            <a:t>The broader purpose for training (from an organizational perspective)</a:t>
          </a:r>
          <a:endParaRPr lang="fr-CH" sz="1900" kern="1200" dirty="0"/>
        </a:p>
      </dsp:txBody>
      <dsp:txXfrm rot="-5400000">
        <a:off x="2695766" y="3936335"/>
        <a:ext cx="4745763" cy="863416"/>
      </dsp:txXfrm>
    </dsp:sp>
    <dsp:sp modelId="{25DA87DE-29C7-004B-B46F-D81683F4BF9D}">
      <dsp:nvSpPr>
        <dsp:cNvPr id="0" name=""/>
        <dsp:cNvSpPr/>
      </dsp:nvSpPr>
      <dsp:spPr>
        <a:xfrm>
          <a:off x="0" y="3770022"/>
          <a:ext cx="2695765" cy="11960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400" kern="1200" dirty="0" smtClean="0">
              <a:solidFill>
                <a:srgbClr val="000000"/>
              </a:solidFill>
            </a:rPr>
            <a:t>Training goals</a:t>
          </a:r>
          <a:endParaRPr lang="fr-CH" sz="3400" kern="1200" dirty="0">
            <a:solidFill>
              <a:srgbClr val="000000"/>
            </a:solidFill>
          </a:endParaRPr>
        </a:p>
      </dsp:txBody>
      <dsp:txXfrm>
        <a:off x="58386" y="3828408"/>
        <a:ext cx="2578993" cy="10792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41562-25F3-0248-B346-F1AAD5B3184A}">
      <dsp:nvSpPr>
        <dsp:cNvPr id="0" name=""/>
        <dsp:cNvSpPr/>
      </dsp:nvSpPr>
      <dsp:spPr>
        <a:xfrm>
          <a:off x="0" y="0"/>
          <a:ext cx="7003504" cy="16497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Competency frameworks provide high-level, standard descriptions of job responsibilities</a:t>
          </a:r>
          <a:endParaRPr lang="en-US" sz="3000" kern="1200" dirty="0"/>
        </a:p>
      </dsp:txBody>
      <dsp:txXfrm>
        <a:off x="80532" y="80532"/>
        <a:ext cx="6842440" cy="1488636"/>
      </dsp:txXfrm>
    </dsp:sp>
    <dsp:sp modelId="{4F515188-01F5-3246-A889-67AC0956261D}">
      <dsp:nvSpPr>
        <dsp:cNvPr id="0" name=""/>
        <dsp:cNvSpPr/>
      </dsp:nvSpPr>
      <dsp:spPr>
        <a:xfrm>
          <a:off x="0" y="1667923"/>
          <a:ext cx="7003504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61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300" kern="1200" dirty="0"/>
        </a:p>
      </dsp:txBody>
      <dsp:txXfrm>
        <a:off x="0" y="1667923"/>
        <a:ext cx="7003504" cy="496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14F58-2D24-9841-BFCA-2D5F31F70AF4}">
      <dsp:nvSpPr>
        <dsp:cNvPr id="0" name=""/>
        <dsp:cNvSpPr/>
      </dsp:nvSpPr>
      <dsp:spPr>
        <a:xfrm rot="5400000">
          <a:off x="2994281" y="-916314"/>
          <a:ext cx="1258321" cy="34102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those required for a specific job responsibility</a:t>
          </a:r>
          <a:endParaRPr lang="en-US" sz="2400" kern="1200"/>
        </a:p>
      </dsp:txBody>
      <dsp:txXfrm rot="-5400000">
        <a:off x="1918293" y="221100"/>
        <a:ext cx="3348872" cy="1135469"/>
      </dsp:txXfrm>
    </dsp:sp>
    <dsp:sp modelId="{3DF4C33C-4DCC-304F-AE62-DAE3676D86F0}">
      <dsp:nvSpPr>
        <dsp:cNvPr id="0" name=""/>
        <dsp:cNvSpPr/>
      </dsp:nvSpPr>
      <dsp:spPr>
        <a:xfrm>
          <a:off x="0" y="2383"/>
          <a:ext cx="1918292" cy="15729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Technical competencies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76783" y="79166"/>
        <a:ext cx="1764726" cy="1419336"/>
      </dsp:txXfrm>
    </dsp:sp>
    <dsp:sp modelId="{58826913-9544-2741-BF89-C924AFFFA1F3}">
      <dsp:nvSpPr>
        <dsp:cNvPr id="0" name=""/>
        <dsp:cNvSpPr/>
      </dsp:nvSpPr>
      <dsp:spPr>
        <a:xfrm rot="5400000">
          <a:off x="2994281" y="735232"/>
          <a:ext cx="1258321" cy="34102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Those that are applied in a variety of job or service areas</a:t>
          </a:r>
          <a:endParaRPr lang="en-US" sz="2400" kern="1200" dirty="0"/>
        </a:p>
      </dsp:txBody>
      <dsp:txXfrm rot="-5400000">
        <a:off x="1918293" y="1872646"/>
        <a:ext cx="3348872" cy="1135469"/>
      </dsp:txXfrm>
    </dsp:sp>
    <dsp:sp modelId="{EE2C1EC2-B702-7E4A-9F93-78E04031CC09}">
      <dsp:nvSpPr>
        <dsp:cNvPr id="0" name=""/>
        <dsp:cNvSpPr/>
      </dsp:nvSpPr>
      <dsp:spPr>
        <a:xfrm>
          <a:off x="0" y="1653930"/>
          <a:ext cx="1918292" cy="15729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Transferable competencies or skills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76783" y="1730713"/>
        <a:ext cx="1764726" cy="1419336"/>
      </dsp:txXfrm>
    </dsp:sp>
    <dsp:sp modelId="{7B6FB49B-7180-714C-80ED-FEE908DED8B0}">
      <dsp:nvSpPr>
        <dsp:cNvPr id="0" name=""/>
        <dsp:cNvSpPr/>
      </dsp:nvSpPr>
      <dsp:spPr>
        <a:xfrm rot="5400000">
          <a:off x="2994281" y="2386779"/>
          <a:ext cx="1258321" cy="34102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Those that are applied in many professions</a:t>
          </a:r>
          <a:endParaRPr lang="en-US" sz="2400" kern="1200" dirty="0"/>
        </a:p>
      </dsp:txBody>
      <dsp:txXfrm rot="-5400000">
        <a:off x="1918293" y="3524193"/>
        <a:ext cx="3348872" cy="1135469"/>
      </dsp:txXfrm>
    </dsp:sp>
    <dsp:sp modelId="{BF2728D6-F38E-1C40-B342-88CCB78CD024}">
      <dsp:nvSpPr>
        <dsp:cNvPr id="0" name=""/>
        <dsp:cNvSpPr/>
      </dsp:nvSpPr>
      <dsp:spPr>
        <a:xfrm>
          <a:off x="0" y="3305477"/>
          <a:ext cx="1918292" cy="15729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Core competencies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76783" y="3382260"/>
        <a:ext cx="1764726" cy="14193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9C5D4-5320-2149-BDCA-2BB6C1ED5F52}">
      <dsp:nvSpPr>
        <dsp:cNvPr id="0" name=""/>
        <dsp:cNvSpPr/>
      </dsp:nvSpPr>
      <dsp:spPr>
        <a:xfrm>
          <a:off x="815924" y="0"/>
          <a:ext cx="2472606" cy="2014444"/>
        </a:xfrm>
        <a:prstGeom prst="trapezoid">
          <a:avLst>
            <a:gd name="adj" fmla="val 6137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/>
          </a:r>
          <a:br>
            <a:rPr lang="en-US" sz="2400" kern="1200" dirty="0" smtClean="0"/>
          </a:br>
          <a:r>
            <a:rPr lang="en-US" sz="2400" kern="1200" dirty="0" smtClean="0"/>
            <a:t/>
          </a:r>
          <a:br>
            <a:rPr lang="en-US" sz="2400" kern="1200" dirty="0" smtClean="0"/>
          </a:br>
          <a:r>
            <a:rPr lang="en-US" sz="2400" kern="1200" dirty="0" smtClean="0"/>
            <a:t/>
          </a:r>
          <a:br>
            <a:rPr lang="en-US" sz="2400" kern="1200" dirty="0" smtClean="0"/>
          </a:br>
          <a:r>
            <a:rPr lang="en-US" sz="2000" kern="1200" dirty="0" smtClean="0"/>
            <a:t>Technical </a:t>
          </a:r>
          <a:br>
            <a:rPr lang="en-US" sz="2000" kern="1200" dirty="0" smtClean="0"/>
          </a:br>
          <a:r>
            <a:rPr lang="en-US" sz="2000" kern="1200" dirty="0" smtClean="0"/>
            <a:t>Competencies</a:t>
          </a:r>
          <a:endParaRPr lang="en-US" sz="2400" kern="1200" dirty="0"/>
        </a:p>
      </dsp:txBody>
      <dsp:txXfrm>
        <a:off x="815924" y="0"/>
        <a:ext cx="2472606" cy="2014444"/>
      </dsp:txXfrm>
    </dsp:sp>
    <dsp:sp modelId="{A82BF144-211B-0841-8E3E-A1D8BC121AC4}">
      <dsp:nvSpPr>
        <dsp:cNvPr id="0" name=""/>
        <dsp:cNvSpPr/>
      </dsp:nvSpPr>
      <dsp:spPr>
        <a:xfrm>
          <a:off x="398821" y="2014444"/>
          <a:ext cx="3306813" cy="679632"/>
        </a:xfrm>
        <a:prstGeom prst="trapezoid">
          <a:avLst>
            <a:gd name="adj" fmla="val 6137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Transferable Skills</a:t>
          </a:r>
          <a:endParaRPr lang="en-US" sz="2000" kern="1200" dirty="0"/>
        </a:p>
      </dsp:txBody>
      <dsp:txXfrm>
        <a:off x="977513" y="2014444"/>
        <a:ext cx="2149428" cy="679632"/>
      </dsp:txXfrm>
    </dsp:sp>
    <dsp:sp modelId="{775FA997-2F43-2948-AAE3-91FCE4F0CA4E}">
      <dsp:nvSpPr>
        <dsp:cNvPr id="0" name=""/>
        <dsp:cNvSpPr/>
      </dsp:nvSpPr>
      <dsp:spPr>
        <a:xfrm>
          <a:off x="0" y="2694076"/>
          <a:ext cx="4104455" cy="649843"/>
        </a:xfrm>
        <a:prstGeom prst="trapezoid">
          <a:avLst>
            <a:gd name="adj" fmla="val 6137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Core Competencies</a:t>
          </a:r>
          <a:endParaRPr lang="en-US" sz="2000" kern="1200" dirty="0"/>
        </a:p>
      </dsp:txBody>
      <dsp:txXfrm>
        <a:off x="718279" y="2694076"/>
        <a:ext cx="2667896" cy="6498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876C8-891F-7B4A-BADE-1129862FCD5C}">
      <dsp:nvSpPr>
        <dsp:cNvPr id="0" name=""/>
        <dsp:cNvSpPr/>
      </dsp:nvSpPr>
      <dsp:spPr>
        <a:xfrm>
          <a:off x="0" y="16326"/>
          <a:ext cx="4680520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90"/>
              </a:solidFill>
            </a:rPr>
            <a:t>Organizational Goals</a:t>
          </a:r>
          <a:endParaRPr lang="en-US" sz="2300" kern="1200" dirty="0">
            <a:solidFill>
              <a:srgbClr val="000090"/>
            </a:solidFill>
          </a:endParaRPr>
        </a:p>
      </dsp:txBody>
      <dsp:txXfrm>
        <a:off x="26930" y="43256"/>
        <a:ext cx="4626660" cy="497795"/>
      </dsp:txXfrm>
    </dsp:sp>
    <dsp:sp modelId="{DBF2A515-D29C-BB4B-9B8A-F8FA65590E32}">
      <dsp:nvSpPr>
        <dsp:cNvPr id="0" name=""/>
        <dsp:cNvSpPr/>
      </dsp:nvSpPr>
      <dsp:spPr>
        <a:xfrm>
          <a:off x="0" y="634221"/>
          <a:ext cx="4680520" cy="551655"/>
        </a:xfrm>
        <a:prstGeom prst="roundRect">
          <a:avLst/>
        </a:prstGeom>
        <a:solidFill>
          <a:schemeClr val="accent2">
            <a:hueOff val="900000"/>
            <a:satOff val="0"/>
            <a:lumOff val="8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90"/>
              </a:solidFill>
            </a:rPr>
            <a:t>Organizational Resources</a:t>
          </a:r>
          <a:endParaRPr lang="en-US" sz="2300" kern="1200" dirty="0">
            <a:solidFill>
              <a:srgbClr val="000090"/>
            </a:solidFill>
          </a:endParaRPr>
        </a:p>
      </dsp:txBody>
      <dsp:txXfrm>
        <a:off x="26930" y="661151"/>
        <a:ext cx="4626660" cy="497795"/>
      </dsp:txXfrm>
    </dsp:sp>
    <dsp:sp modelId="{D3229C90-7DDB-8A42-BAAC-6D0A3FF68443}">
      <dsp:nvSpPr>
        <dsp:cNvPr id="0" name=""/>
        <dsp:cNvSpPr/>
      </dsp:nvSpPr>
      <dsp:spPr>
        <a:xfrm>
          <a:off x="0" y="1252116"/>
          <a:ext cx="4680520" cy="5516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90"/>
              </a:solidFill>
            </a:rPr>
            <a:t>Job Competencies</a:t>
          </a:r>
          <a:endParaRPr lang="en-US" sz="2300" kern="1200" dirty="0">
            <a:solidFill>
              <a:srgbClr val="000090"/>
            </a:solidFill>
          </a:endParaRPr>
        </a:p>
      </dsp:txBody>
      <dsp:txXfrm>
        <a:off x="26930" y="1279046"/>
        <a:ext cx="4626660" cy="497795"/>
      </dsp:txXfrm>
    </dsp:sp>
    <dsp:sp modelId="{6C26365D-3E09-4A40-B266-C82048CC7816}">
      <dsp:nvSpPr>
        <dsp:cNvPr id="0" name=""/>
        <dsp:cNvSpPr/>
      </dsp:nvSpPr>
      <dsp:spPr>
        <a:xfrm>
          <a:off x="0" y="1870011"/>
          <a:ext cx="4680520" cy="551655"/>
        </a:xfrm>
        <a:prstGeom prst="roundRect">
          <a:avLst/>
        </a:prstGeom>
        <a:solidFill>
          <a:schemeClr val="accent2">
            <a:hueOff val="2700000"/>
            <a:satOff val="0"/>
            <a:lumOff val="2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90"/>
              </a:solidFill>
            </a:rPr>
            <a:t>Training Needs</a:t>
          </a:r>
          <a:endParaRPr lang="en-US" sz="2300" kern="1200" dirty="0">
            <a:solidFill>
              <a:srgbClr val="000090"/>
            </a:solidFill>
          </a:endParaRPr>
        </a:p>
      </dsp:txBody>
      <dsp:txXfrm>
        <a:off x="26930" y="1896941"/>
        <a:ext cx="4626660" cy="497795"/>
      </dsp:txXfrm>
    </dsp:sp>
    <dsp:sp modelId="{D56F2CA5-B1FD-954E-8168-6F114375CC18}">
      <dsp:nvSpPr>
        <dsp:cNvPr id="0" name=""/>
        <dsp:cNvSpPr/>
      </dsp:nvSpPr>
      <dsp:spPr>
        <a:xfrm>
          <a:off x="0" y="2487906"/>
          <a:ext cx="4680520" cy="551655"/>
        </a:xfrm>
        <a:prstGeom prst="roundRect">
          <a:avLst/>
        </a:prstGeom>
        <a:solidFill>
          <a:schemeClr val="accent2">
            <a:hueOff val="3600000"/>
            <a:satOff val="0"/>
            <a:lumOff val="3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90"/>
              </a:solidFill>
            </a:rPr>
            <a:t>Training Delivery</a:t>
          </a:r>
          <a:endParaRPr lang="en-US" sz="2300" kern="1200" dirty="0">
            <a:solidFill>
              <a:srgbClr val="000090"/>
            </a:solidFill>
          </a:endParaRPr>
        </a:p>
      </dsp:txBody>
      <dsp:txXfrm>
        <a:off x="26930" y="2514836"/>
        <a:ext cx="4626660" cy="4977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203E9-0893-F346-A538-50DD406A8F0B}">
      <dsp:nvSpPr>
        <dsp:cNvPr id="0" name=""/>
        <dsp:cNvSpPr/>
      </dsp:nvSpPr>
      <dsp:spPr>
        <a:xfrm rot="5400000">
          <a:off x="403833" y="1636452"/>
          <a:ext cx="1325027" cy="15084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288C7B-0FCC-DD44-8718-1A2849B0F2A3}">
      <dsp:nvSpPr>
        <dsp:cNvPr id="0" name=""/>
        <dsp:cNvSpPr/>
      </dsp:nvSpPr>
      <dsp:spPr>
        <a:xfrm>
          <a:off x="296287" y="29379"/>
          <a:ext cx="1738726" cy="156132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700" kern="1200" dirty="0" smtClean="0"/>
            <a:t>Task teams established</a:t>
          </a:r>
          <a:endParaRPr lang="fr-CH" sz="1700" kern="1200" dirty="0"/>
        </a:p>
      </dsp:txBody>
      <dsp:txXfrm>
        <a:off x="372518" y="105610"/>
        <a:ext cx="1586264" cy="1408862"/>
      </dsp:txXfrm>
    </dsp:sp>
    <dsp:sp modelId="{BE2FA2C0-E983-8748-9BD7-A4AF764B55AC}">
      <dsp:nvSpPr>
        <dsp:cNvPr id="0" name=""/>
        <dsp:cNvSpPr/>
      </dsp:nvSpPr>
      <dsp:spPr>
        <a:xfrm>
          <a:off x="2126370" y="178286"/>
          <a:ext cx="2122116" cy="126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600" kern="1200" dirty="0" smtClean="0"/>
            <a:t>WMO Technical Commisions establish teams from diverse members</a:t>
          </a:r>
          <a:endParaRPr lang="fr-CH" sz="1600" b="0" kern="1200" dirty="0"/>
        </a:p>
      </dsp:txBody>
      <dsp:txXfrm>
        <a:off x="2126370" y="178286"/>
        <a:ext cx="2122116" cy="1261931"/>
      </dsp:txXfrm>
    </dsp:sp>
    <dsp:sp modelId="{1F966AA0-B4F9-7844-83A9-97AFA33BF409}">
      <dsp:nvSpPr>
        <dsp:cNvPr id="0" name=""/>
        <dsp:cNvSpPr/>
      </dsp:nvSpPr>
      <dsp:spPr>
        <a:xfrm rot="5400000">
          <a:off x="2251969" y="3364656"/>
          <a:ext cx="1325027" cy="15084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E6C7AF-8BD0-5748-814F-BB1BF6B7EF6A}">
      <dsp:nvSpPr>
        <dsp:cNvPr id="0" name=""/>
        <dsp:cNvSpPr/>
      </dsp:nvSpPr>
      <dsp:spPr>
        <a:xfrm>
          <a:off x="2164060" y="1783261"/>
          <a:ext cx="1678970" cy="156132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High level competencies</a:t>
          </a:r>
          <a:endParaRPr lang="en-US" sz="1700" b="0" kern="1200" dirty="0"/>
        </a:p>
      </dsp:txBody>
      <dsp:txXfrm>
        <a:off x="2240291" y="1859492"/>
        <a:ext cx="1526508" cy="1408862"/>
      </dsp:txXfrm>
    </dsp:sp>
    <dsp:sp modelId="{F1A7C913-EFA4-8A49-9FA6-9A335E29F353}">
      <dsp:nvSpPr>
        <dsp:cNvPr id="0" name=""/>
        <dsp:cNvSpPr/>
      </dsp:nvSpPr>
      <dsp:spPr>
        <a:xfrm>
          <a:off x="3888429" y="1932169"/>
          <a:ext cx="1622301" cy="126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Approved by WMO technical commission after wide discussion</a:t>
          </a:r>
          <a:endParaRPr lang="en-US" sz="1600" kern="1200" dirty="0"/>
        </a:p>
      </dsp:txBody>
      <dsp:txXfrm>
        <a:off x="3888429" y="1932169"/>
        <a:ext cx="1622301" cy="1261931"/>
      </dsp:txXfrm>
    </dsp:sp>
    <dsp:sp modelId="{2FC4B835-CB0C-6740-9C4E-7710F562B111}">
      <dsp:nvSpPr>
        <dsp:cNvPr id="0" name=""/>
        <dsp:cNvSpPr/>
      </dsp:nvSpPr>
      <dsp:spPr>
        <a:xfrm>
          <a:off x="3998869" y="3537144"/>
          <a:ext cx="1662954" cy="156132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Detailed competency frameworks</a:t>
          </a:r>
          <a:endParaRPr lang="en-US" sz="1700" b="0" kern="1200" dirty="0"/>
        </a:p>
      </dsp:txBody>
      <dsp:txXfrm>
        <a:off x="4075100" y="3613375"/>
        <a:ext cx="1510492" cy="1408862"/>
      </dsp:txXfrm>
    </dsp:sp>
    <dsp:sp modelId="{0C10E909-B4DD-9A4A-9D8A-A5E19EACD2DB}">
      <dsp:nvSpPr>
        <dsp:cNvPr id="0" name=""/>
        <dsp:cNvSpPr/>
      </dsp:nvSpPr>
      <dsp:spPr>
        <a:xfrm>
          <a:off x="5664566" y="3635549"/>
          <a:ext cx="2382674" cy="126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Performance components and knowledge &amp; skill requirements (second level)</a:t>
          </a:r>
          <a:endParaRPr lang="en-US" sz="1600" b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Second level competencies can be customized by Members</a:t>
          </a:r>
          <a:endParaRPr lang="en-US" sz="1600" kern="1200" dirty="0"/>
        </a:p>
      </dsp:txBody>
      <dsp:txXfrm>
        <a:off x="5664566" y="3635549"/>
        <a:ext cx="2382674" cy="1261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</a:defRPr>
            </a:lvl1pPr>
          </a:lstStyle>
          <a:p>
            <a:pPr>
              <a:defRPr/>
            </a:pPr>
            <a:fld id="{7F4FF27C-F6A3-E541-9A12-9A7CBAF767A4}" type="datetimeFigureOut">
              <a:rPr lang="en-US"/>
              <a:pPr>
                <a:defRPr/>
              </a:pPr>
              <a:t>02/09/15</a:t>
            </a:fld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</a:defRPr>
            </a:lvl1pPr>
          </a:lstStyle>
          <a:p>
            <a:pPr>
              <a:defRPr/>
            </a:pPr>
            <a:fld id="{18D59907-74CE-6246-8DDF-9762EC77C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27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365C81-D152-E043-B208-D2DE7786ED61}" type="slidenum">
              <a:rPr lang="en-US" sz="1200">
                <a:latin typeface="Times" charset="0"/>
              </a:rPr>
              <a:pPr/>
              <a:t>15</a:t>
            </a:fld>
            <a:endParaRPr lang="en-US" sz="1200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6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8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35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7924800" cy="4876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35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DBF1DDBE-0F21-CB4D-AC95-6EDE0E37A28B}" type="datetimeFigureOut">
              <a:rPr lang="en-US"/>
              <a:pPr>
                <a:defRPr/>
              </a:pPr>
              <a:t>02/09/15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1989B333-6A58-0647-8418-8A90F10D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41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8E814EC-E06B-B14D-B790-CD129D39CB2D}" type="datetimeFigureOut">
              <a:rPr lang="en-US"/>
              <a:pPr>
                <a:defRPr/>
              </a:pPr>
              <a:t>02/09/15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BD54B4-ED9B-7647-857B-E3FE62F38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49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65209C2-B7A4-0F42-AE9D-4B9700157FD7}" type="datetimeFigureOut">
              <a:rPr lang="en-US"/>
              <a:pPr>
                <a:defRPr/>
              </a:pPr>
              <a:t>02/09/15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1528D9E3-2197-FF40-9B75-FA382A920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10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0A60BC8A-C13A-1944-9CB2-3276CD8CA0AF}" type="datetimeFigureOut">
              <a:rPr lang="en-US"/>
              <a:pPr>
                <a:defRPr/>
              </a:pPr>
              <a:t>02/09/15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D30457F6-E92A-1F4E-BB4E-7399F64B6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02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3A110EF5-F85A-DB4A-BD14-E4D1CBA7747C}" type="datetimeFigureOut">
              <a:rPr lang="en-US"/>
              <a:pPr>
                <a:defRPr/>
              </a:pPr>
              <a:t>02/09/15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0C3C4179-A50C-F949-8442-6BA3F5A67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51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44612DD0-46EB-F842-854E-435BA6599BF2}" type="datetimeFigureOut">
              <a:rPr lang="en-US"/>
              <a:pPr>
                <a:defRPr/>
              </a:pPr>
              <a:t>02/09/15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8D35B3DC-5CF6-844B-9C35-521E95170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69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807C0A2-96AB-8C4D-AA39-F4DD21970CC6}" type="datetimeFigureOut">
              <a:rPr lang="en-US"/>
              <a:pPr>
                <a:defRPr/>
              </a:pPr>
              <a:t>02/09/15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DC50D0C1-73DB-1549-AF15-90EF5FD99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1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22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96DE78C-C40F-CD45-9815-008F2109703A}" type="datetimeFigureOut">
              <a:rPr lang="en-US"/>
              <a:pPr>
                <a:defRPr/>
              </a:pPr>
              <a:t>02/09/15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7834F7D2-4FE4-B842-8BA6-B97BDF180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98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4ED620E-F29F-C241-891A-1502AF38344E}" type="datetimeFigureOut">
              <a:rPr lang="en-US"/>
              <a:pPr>
                <a:defRPr/>
              </a:pPr>
              <a:t>02/09/15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169A3EA3-EB68-444C-BB18-A595D042D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64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CEFFE1A-5C03-DC4C-BBDB-043DA864B136}" type="datetimeFigureOut">
              <a:rPr lang="en-US"/>
              <a:pPr>
                <a:defRPr/>
              </a:pPr>
              <a:t>02/09/15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76435737-556E-5245-BEB9-B0FF5CC0A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33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2D00703-3D2A-5448-9CA0-5F4AC3E9E6FE}" type="datetimeFigureOut">
              <a:rPr lang="en-US"/>
              <a:pPr>
                <a:defRPr/>
              </a:pPr>
              <a:t>02/09/15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E3B16171-BEAA-D244-B8E7-A86587FB0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7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84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2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6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5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05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38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993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924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MS PGothic" pitchFamily="34" charset="-128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MS PGothic" pitchFamily="34" charset="-128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MS PGothic" pitchFamily="34" charset="-128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MS PGothic" pitchFamily="34" charset="-128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3EEB37E8-08AC-3341-988D-CDBBB74B4DF7}" type="datetimeFigureOut">
              <a:rPr lang="en-US"/>
              <a:pPr>
                <a:defRPr/>
              </a:pPr>
              <a:t>02/09/15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374965CF-7112-0C49-B315-5CA1FB8FA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training.wmo.in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raining.wmo.int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diagramData" Target="../diagrams/data7.xml"/><Relationship Id="rId8" Type="http://schemas.openxmlformats.org/officeDocument/2006/relationships/diagramLayout" Target="../diagrams/layout7.xml"/><Relationship Id="rId9" Type="http://schemas.openxmlformats.org/officeDocument/2006/relationships/diagramQuickStyle" Target="../diagrams/quickStyle7.xml"/><Relationship Id="rId10" Type="http://schemas.openxmlformats.org/officeDocument/2006/relationships/diagramColors" Target="../diagrams/colors7.xml"/><Relationship Id="rId11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476250"/>
            <a:ext cx="7777162" cy="1296988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4000" dirty="0" smtClean="0">
                <a:solidFill>
                  <a:srgbClr val="0477B0"/>
                </a:solidFill>
                <a:latin typeface="Arial" charset="0"/>
                <a:ea typeface="MS PGothic" charset="0"/>
                <a:cs typeface="Times New Roman" charset="0"/>
              </a:rPr>
              <a:t>What do competency frameworks mean</a:t>
            </a:r>
            <a:r>
              <a:rPr lang="en-GB" sz="4000" dirty="0">
                <a:solidFill>
                  <a:srgbClr val="0477B0"/>
                </a:solidFill>
                <a:latin typeface="Arial" charset="0"/>
                <a:ea typeface="MS PGothic" charset="0"/>
                <a:cs typeface="Times New Roman" charset="0"/>
              </a:rPr>
              <a:t> </a:t>
            </a:r>
            <a:r>
              <a:rPr lang="en-GB" sz="4000" dirty="0" smtClean="0">
                <a:solidFill>
                  <a:srgbClr val="0477B0"/>
                </a:solidFill>
                <a:latin typeface="Arial" charset="0"/>
                <a:ea typeface="MS PGothic" charset="0"/>
                <a:cs typeface="Times New Roman" charset="0"/>
              </a:rPr>
              <a:t>for trainers?</a:t>
            </a:r>
            <a:endParaRPr lang="en-US" sz="4800" dirty="0">
              <a:solidFill>
                <a:srgbClr val="0477B0"/>
              </a:solidFill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5661025"/>
            <a:ext cx="6400800" cy="985838"/>
          </a:xfrm>
        </p:spPr>
        <p:txBody>
          <a:bodyPr/>
          <a:lstStyle/>
          <a:p>
            <a:pPr algn="r" eaLnBrk="1" hangingPunct="1">
              <a:defRPr/>
            </a:pPr>
            <a:r>
              <a:rPr lang="fr-CH" sz="2000" dirty="0" smtClean="0">
                <a:latin typeface="Arial" charset="0"/>
                <a:ea typeface="MS PGothic" charset="0"/>
                <a:cs typeface="Times New Roman" charset="0"/>
              </a:rPr>
              <a:t>Patrick Parrish, WMO ETR</a:t>
            </a:r>
            <a:r>
              <a:rPr lang="fr-CH" sz="2000" dirty="0">
                <a:latin typeface="Arial" charset="0"/>
                <a:ea typeface="MS PGothic" charset="0"/>
                <a:cs typeface="Times New Roman" charset="0"/>
              </a:rPr>
              <a:t/>
            </a:r>
            <a:br>
              <a:rPr lang="fr-CH" sz="2000" dirty="0">
                <a:latin typeface="Arial" charset="0"/>
                <a:ea typeface="MS PGothic" charset="0"/>
                <a:cs typeface="Times New Roman" charset="0"/>
              </a:rPr>
            </a:br>
            <a:r>
              <a:rPr lang="fr-CH" sz="2000" dirty="0" smtClean="0">
                <a:latin typeface="Arial" charset="0"/>
                <a:ea typeface="MS PGothic" charset="0"/>
                <a:cs typeface="Times New Roman" charset="0"/>
              </a:rPr>
              <a:t>for CALMet 2015</a:t>
            </a:r>
            <a:endParaRPr lang="fr-CH" sz="2000" dirty="0">
              <a:latin typeface="Arial" charset="0"/>
              <a:ea typeface="MS PGothic" charset="0"/>
              <a:cs typeface="Times New Roman" charset="0"/>
            </a:endParaRPr>
          </a:p>
        </p:txBody>
      </p:sp>
      <p:pic>
        <p:nvPicPr>
          <p:cNvPr id="2054" name="Picture 6" descr="earth"/>
          <p:cNvPicPr>
            <a:picLocks noChangeAspect="1" noChangeArrowheads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1844675"/>
            <a:ext cx="3598862" cy="36560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BR Training Figure 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-963613"/>
            <a:ext cx="360838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R-Training-Figure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772816"/>
            <a:ext cx="3960813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Anatomy of a Competency Framework: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> </a:t>
            </a:r>
            <a:r>
              <a:rPr lang="en-US" sz="3600" b="1" i="1" dirty="0" smtClean="0"/>
              <a:t>High-level Competencies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447800"/>
            <a:ext cx="7560840" cy="4876800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1. </a:t>
            </a:r>
            <a:r>
              <a:rPr lang="en-US" sz="2000" b="1" dirty="0" err="1"/>
              <a:t>Analyse</a:t>
            </a:r>
            <a:r>
              <a:rPr lang="en-US" sz="2000" b="1" dirty="0"/>
              <a:t> and monitor </a:t>
            </a:r>
            <a:r>
              <a:rPr lang="en-US" sz="2000" dirty="0"/>
              <a:t>continually the evolving meteorological and/</a:t>
            </a:r>
            <a:r>
              <a:rPr lang="en-US" sz="2000" dirty="0" smtClean="0"/>
              <a:t>or hydrological </a:t>
            </a:r>
            <a:r>
              <a:rPr lang="en-US" sz="2000" dirty="0"/>
              <a:t>situation</a:t>
            </a:r>
            <a:r>
              <a:rPr lang="en-US" sz="2000" dirty="0" smtClean="0"/>
              <a:t>;</a:t>
            </a:r>
            <a:br>
              <a:rPr lang="en-US" sz="2000" dirty="0" smtClean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2. </a:t>
            </a:r>
            <a:r>
              <a:rPr lang="en-US" sz="2000" b="1" dirty="0"/>
              <a:t>Forecast</a:t>
            </a:r>
            <a:r>
              <a:rPr lang="en-US" sz="2000" dirty="0"/>
              <a:t> meteorological and hydrological phenomena and parameters</a:t>
            </a:r>
            <a:r>
              <a:rPr lang="en-US" sz="2000" dirty="0" smtClean="0"/>
              <a:t>;</a:t>
            </a:r>
            <a:br>
              <a:rPr lang="en-US" sz="2000" dirty="0" smtClean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3. </a:t>
            </a:r>
            <a:r>
              <a:rPr lang="en-US" sz="2000" b="1" dirty="0"/>
              <a:t>Warn</a:t>
            </a:r>
            <a:r>
              <a:rPr lang="en-US" sz="2000" dirty="0"/>
              <a:t> of hazardous phenomena</a:t>
            </a:r>
            <a:r>
              <a:rPr lang="en-US" sz="2000" dirty="0" smtClean="0"/>
              <a:t>;</a:t>
            </a:r>
            <a:br>
              <a:rPr lang="en-US" sz="2000" dirty="0" smtClean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4. </a:t>
            </a:r>
            <a:r>
              <a:rPr lang="en-US" sz="2000" b="1" dirty="0"/>
              <a:t>Ensure </a:t>
            </a:r>
            <a:r>
              <a:rPr lang="en-US" sz="2000" dirty="0"/>
              <a:t>the quality of meteorological and hydrological information </a:t>
            </a:r>
            <a:r>
              <a:rPr lang="en-US" sz="2000" dirty="0" smtClean="0"/>
              <a:t>and services</a:t>
            </a:r>
            <a:r>
              <a:rPr lang="en-US" sz="2000" dirty="0"/>
              <a:t>; </a:t>
            </a:r>
            <a:r>
              <a:rPr lang="en-US" sz="2000" dirty="0" smtClean="0"/>
              <a:t>and</a:t>
            </a:r>
            <a:br>
              <a:rPr lang="en-US" sz="2000" dirty="0" smtClean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5. </a:t>
            </a:r>
            <a:r>
              <a:rPr lang="en-US" sz="2000" b="1" dirty="0"/>
              <a:t>Communicate</a:t>
            </a:r>
            <a:r>
              <a:rPr lang="en-US" sz="2000" dirty="0"/>
              <a:t> meteorological and hydrological information to internal </a:t>
            </a:r>
            <a:r>
              <a:rPr lang="en-US" sz="2000" dirty="0" smtClean="0"/>
              <a:t>and external </a:t>
            </a:r>
            <a:r>
              <a:rPr lang="en-US" sz="2000" dirty="0"/>
              <a:t>users. </a:t>
            </a:r>
          </a:p>
        </p:txBody>
      </p:sp>
    </p:spTree>
    <p:extLst>
      <p:ext uri="{BB962C8B-B14F-4D97-AF65-F5344CB8AC3E}">
        <p14:creationId xmlns:p14="http://schemas.microsoft.com/office/powerpoint/2010/main" val="262026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Anatomy of a Competency Framework:</a:t>
            </a:r>
            <a:br>
              <a:rPr lang="en-US" sz="2800" dirty="0" smtClean="0"/>
            </a:br>
            <a:r>
              <a:rPr lang="en-US" sz="3600" dirty="0" smtClean="0"/>
              <a:t> </a:t>
            </a:r>
            <a:r>
              <a:rPr lang="en-US" sz="3600" b="1" i="1" dirty="0" smtClean="0"/>
              <a:t>Description and Criteria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447800"/>
            <a:ext cx="7560840" cy="5149552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1. </a:t>
            </a:r>
            <a:r>
              <a:rPr lang="en-US" sz="2000" b="1" dirty="0" err="1"/>
              <a:t>Analyse</a:t>
            </a:r>
            <a:r>
              <a:rPr lang="en-US" sz="2000" b="1" dirty="0"/>
              <a:t> and monitor continually the evolving meteorological and/</a:t>
            </a:r>
            <a:r>
              <a:rPr lang="en-US" sz="2000" b="1" dirty="0" smtClean="0"/>
              <a:t>or hydrological </a:t>
            </a:r>
            <a:r>
              <a:rPr lang="en-US" sz="2000" b="1" dirty="0"/>
              <a:t>situation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b="1" dirty="0"/>
              <a:t>Competency Description</a:t>
            </a:r>
            <a:r>
              <a:rPr lang="en-US" sz="2000" dirty="0"/>
              <a:t>: Observations and forecasts of weather parameters </a:t>
            </a:r>
            <a:r>
              <a:rPr lang="en-US" sz="2000" dirty="0" smtClean="0"/>
              <a:t>and significant </a:t>
            </a:r>
            <a:r>
              <a:rPr lang="en-US" sz="2000" dirty="0"/>
              <a:t>weather phenomena are continuously monitored to determine the need for issuance, cancellation or amendment/update of forecasts and warnings according to documented thresholds and regulations.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b="1" dirty="0"/>
              <a:t>Performance </a:t>
            </a:r>
            <a:r>
              <a:rPr lang="en-US" sz="2000" b="1" dirty="0" smtClean="0"/>
              <a:t>Criteria (</a:t>
            </a:r>
            <a:r>
              <a:rPr lang="en-US" sz="2000" b="1" i="1" dirty="0" smtClean="0"/>
              <a:t>or Components</a:t>
            </a:r>
            <a:r>
              <a:rPr lang="en-US" sz="2000" b="1" dirty="0" smtClean="0"/>
              <a:t>)</a:t>
            </a:r>
            <a:r>
              <a:rPr lang="en-US" sz="2000" dirty="0" smtClean="0"/>
              <a:t>: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(a) </a:t>
            </a:r>
            <a:r>
              <a:rPr lang="en-US" sz="2000" dirty="0" err="1"/>
              <a:t>Analyse</a:t>
            </a:r>
            <a:r>
              <a:rPr lang="en-US" sz="2000" dirty="0"/>
              <a:t> and interpret data to identify weather features pertinent to </a:t>
            </a:r>
            <a:r>
              <a:rPr lang="en-US" sz="2000" dirty="0" smtClean="0"/>
              <a:t>the area </a:t>
            </a:r>
            <a:r>
              <a:rPr lang="en-US" sz="2000" dirty="0"/>
              <a:t>of forecast responsibility;</a:t>
            </a:r>
          </a:p>
          <a:p>
            <a:pPr marL="0" indent="0">
              <a:buNone/>
            </a:pPr>
            <a:r>
              <a:rPr lang="en-US" sz="2000" dirty="0"/>
              <a:t>(b) Monitor weather parameters and evolving significant weather</a:t>
            </a:r>
          </a:p>
          <a:p>
            <a:pPr marL="0" indent="0">
              <a:buNone/>
            </a:pPr>
            <a:r>
              <a:rPr lang="en-US" sz="2000" dirty="0"/>
              <a:t>phenomena and validate current forecasts and warnings </a:t>
            </a:r>
            <a:r>
              <a:rPr lang="en-US" sz="2000" dirty="0" smtClean="0"/>
              <a:t>. . 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(c) Evaluate the need for amendments </a:t>
            </a:r>
            <a:r>
              <a:rPr lang="en-US" sz="2000" dirty="0" smtClean="0"/>
              <a:t>. . 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878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Anatomy of a Competency Framework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600" dirty="0" smtClean="0"/>
              <a:t> </a:t>
            </a:r>
            <a:r>
              <a:rPr lang="en-US" sz="3600" b="1" i="1" dirty="0" smtClean="0"/>
              <a:t>Background knowledge and skills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447800"/>
            <a:ext cx="7560840" cy="5293568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1.1 Background knowledge and skills</a:t>
            </a:r>
          </a:p>
          <a:p>
            <a:pPr marL="0" indent="0">
              <a:buNone/>
            </a:pPr>
            <a:r>
              <a:rPr lang="en-US" sz="2000" dirty="0"/>
              <a:t>(a) An understanding of the key elements of synoptic and </a:t>
            </a:r>
            <a:r>
              <a:rPr lang="en-US" sz="2000" dirty="0" err="1" smtClean="0"/>
              <a:t>mesoscale</a:t>
            </a:r>
            <a:r>
              <a:rPr lang="en-US" sz="2000" dirty="0"/>
              <a:t> </a:t>
            </a:r>
            <a:r>
              <a:rPr lang="en-US" sz="2000" dirty="0" smtClean="0"/>
              <a:t>meteorology</a:t>
            </a:r>
            <a:r>
              <a:rPr lang="en-US" sz="2000" dirty="0"/>
              <a:t>, </a:t>
            </a:r>
            <a:r>
              <a:rPr lang="en-US" sz="2000" dirty="0" smtClean="0"/>
              <a:t>dynamical </a:t>
            </a:r>
            <a:r>
              <a:rPr lang="en-US" sz="2000" dirty="0"/>
              <a:t>and physical meteorology, and </a:t>
            </a:r>
            <a:r>
              <a:rPr lang="en-US" sz="2000" dirty="0" smtClean="0"/>
              <a:t>core analytical</a:t>
            </a:r>
            <a:r>
              <a:rPr lang="en-US" sz="2000" dirty="0"/>
              <a:t>/diagnostic skills to the level of a BIP-M;</a:t>
            </a:r>
          </a:p>
          <a:p>
            <a:pPr marL="0" indent="0">
              <a:buNone/>
            </a:pPr>
            <a:r>
              <a:rPr lang="en-US" sz="2000" dirty="0"/>
              <a:t>(b) Application of the theory, methods and practices of </a:t>
            </a:r>
            <a:r>
              <a:rPr lang="en-US" sz="2000" dirty="0" smtClean="0"/>
              <a:t>meteorological and</a:t>
            </a:r>
            <a:r>
              <a:rPr lang="en-US" sz="2000" dirty="0"/>
              <a:t>/or hydrological analysis and diagnosis;</a:t>
            </a:r>
          </a:p>
          <a:p>
            <a:pPr marL="0" indent="0">
              <a:buNone/>
            </a:pPr>
            <a:r>
              <a:rPr lang="en-US" sz="2000" dirty="0"/>
              <a:t>(c) The ability to visualize/conceptualize </a:t>
            </a:r>
            <a:r>
              <a:rPr lang="en-US" sz="2000" dirty="0" smtClean="0"/>
              <a:t>. . . </a:t>
            </a:r>
            <a:r>
              <a:rPr lang="en-US" sz="2000" dirty="0"/>
              <a:t>information in multiple dimensions (spatial, temporal);</a:t>
            </a:r>
          </a:p>
          <a:p>
            <a:pPr marL="0" indent="0">
              <a:buNone/>
            </a:pPr>
            <a:r>
              <a:rPr lang="en-US" sz="2000" dirty="0"/>
              <a:t>(d) The appreciation of the influence of topography, land cover, and (</a:t>
            </a:r>
            <a:r>
              <a:rPr lang="en-US" sz="2000" dirty="0" smtClean="0"/>
              <a:t>if relevant</a:t>
            </a:r>
            <a:r>
              <a:rPr lang="en-US" sz="2000" dirty="0"/>
              <a:t>) bodies of water and/or snow fields on local meteorology;</a:t>
            </a:r>
          </a:p>
          <a:p>
            <a:pPr marL="0" indent="0">
              <a:buNone/>
            </a:pPr>
            <a:r>
              <a:rPr lang="en-US" sz="2000" dirty="0"/>
              <a:t>(e) Interpretation in-situ and remote-sensed observations </a:t>
            </a:r>
            <a:r>
              <a:rPr lang="en-US" sz="2000" dirty="0" smtClean="0"/>
              <a:t>. . . ;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(f) Understanding of </a:t>
            </a:r>
            <a:r>
              <a:rPr lang="en-US" sz="2000" dirty="0" smtClean="0"/>
              <a:t>. . .sensors </a:t>
            </a:r>
            <a:r>
              <a:rPr lang="en-US" sz="2000" dirty="0"/>
              <a:t>and instruments</a:t>
            </a:r>
            <a:r>
              <a:rPr lang="en-US" sz="2000" dirty="0" smtClean="0"/>
              <a:t>;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(g) Familiarity with the acquisition, processing and assimilation of</a:t>
            </a:r>
          </a:p>
          <a:p>
            <a:pPr marL="0" indent="0">
              <a:buNone/>
            </a:pPr>
            <a:r>
              <a:rPr lang="en-US" sz="2000" dirty="0"/>
              <a:t>meteorological and hydrological data, including quality control. </a:t>
            </a:r>
          </a:p>
        </p:txBody>
      </p:sp>
    </p:spTree>
    <p:extLst>
      <p:ext uri="{BB962C8B-B14F-4D97-AF65-F5344CB8AC3E}">
        <p14:creationId xmlns:p14="http://schemas.microsoft.com/office/powerpoint/2010/main" val="315232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500">
                <a:solidFill>
                  <a:srgbClr val="000066"/>
                </a:solidFill>
                <a:ea typeface="ＭＳ Ｐゴシック" charset="0"/>
              </a:rPr>
              <a:t>Competencies and Training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763713" y="1196975"/>
            <a:ext cx="64087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Times New Roman" charset="0"/>
              </a:defRPr>
            </a:lvl9pPr>
          </a:lstStyle>
          <a:p>
            <a:pPr>
              <a:defRPr/>
            </a:pPr>
            <a:r>
              <a:rPr lang="fr-CH" sz="2400" smtClean="0">
                <a:effectLst/>
                <a:cs typeface="Arial" charset="0"/>
              </a:rPr>
              <a:t>Well-defined competencies are central to meeting organizational goals</a:t>
            </a:r>
            <a:endParaRPr lang="en-US" sz="2400" smtClean="0">
              <a:effectLst/>
              <a:cs typeface="Arial" charset="0"/>
            </a:endParaRP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7309917" y="2852738"/>
            <a:ext cx="1439862" cy="2016125"/>
          </a:xfrm>
          <a:prstGeom prst="downArrowCallout">
            <a:avLst>
              <a:gd name="adj1" fmla="val 13389"/>
              <a:gd name="adj2" fmla="val 15931"/>
              <a:gd name="adj3" fmla="val 25470"/>
              <a:gd name="adj4" fmla="val 42912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AU" sz="1400" b="1">
                <a:effectLst/>
                <a:cs typeface="Times New Roman" charset="0"/>
              </a:rPr>
              <a:t/>
            </a:r>
            <a:br>
              <a:rPr lang="en-AU" sz="1400" b="1">
                <a:effectLst/>
                <a:cs typeface="Times New Roman" charset="0"/>
              </a:rPr>
            </a:br>
            <a:r>
              <a:rPr lang="en-AU" sz="1400" b="1">
                <a:effectLst/>
                <a:cs typeface="Times New Roman" charset="0"/>
              </a:rPr>
              <a:t/>
            </a:r>
            <a:br>
              <a:rPr lang="en-AU" sz="1400" b="1">
                <a:effectLst/>
                <a:cs typeface="Times New Roman" charset="0"/>
              </a:rPr>
            </a:br>
            <a:r>
              <a:rPr lang="en-AU" sz="1400" b="1">
                <a:effectLst/>
                <a:cs typeface="Times New Roman" charset="0"/>
              </a:rPr>
              <a:t>Requirements </a:t>
            </a:r>
            <a:br>
              <a:rPr lang="en-AU" sz="1400" b="1">
                <a:effectLst/>
                <a:cs typeface="Times New Roman" charset="0"/>
              </a:rPr>
            </a:br>
            <a:r>
              <a:rPr lang="en-AU" sz="1400" b="1">
                <a:effectLst/>
                <a:cs typeface="Times New Roman" charset="0"/>
              </a:rPr>
              <a:t>flow</a:t>
            </a:r>
            <a:endParaRPr lang="en-US" sz="1400" b="1">
              <a:effectLst/>
              <a:cs typeface="Times New Roman" charset="0"/>
            </a:endParaRPr>
          </a:p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cs typeface="Times New Roman" charset="0"/>
            </a:endParaRP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899592" y="3644900"/>
            <a:ext cx="1439862" cy="2232025"/>
          </a:xfrm>
          <a:prstGeom prst="upArrowCallout">
            <a:avLst>
              <a:gd name="adj1" fmla="val 11648"/>
              <a:gd name="adj2" fmla="val 16153"/>
              <a:gd name="adj3" fmla="val 25786"/>
              <a:gd name="adj4" fmla="val 3891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AU" sz="1400" b="1" dirty="0">
                <a:effectLst/>
                <a:cs typeface="Times New Roman" charset="0"/>
              </a:rPr>
              <a:t/>
            </a:r>
            <a:br>
              <a:rPr lang="en-AU" sz="1400" b="1" dirty="0">
                <a:effectLst/>
                <a:cs typeface="Times New Roman" charset="0"/>
              </a:rPr>
            </a:br>
            <a:r>
              <a:rPr lang="en-AU" sz="1400" b="1" dirty="0">
                <a:effectLst/>
                <a:cs typeface="Times New Roman" charset="0"/>
              </a:rPr>
              <a:t/>
            </a:r>
            <a:br>
              <a:rPr lang="en-AU" sz="1400" b="1" dirty="0">
                <a:effectLst/>
                <a:cs typeface="Times New Roman" charset="0"/>
              </a:rPr>
            </a:br>
            <a:r>
              <a:rPr lang="en-AU" sz="1400" b="1" dirty="0">
                <a:effectLst/>
                <a:cs typeface="Times New Roman" charset="0"/>
              </a:rPr>
              <a:t>Training </a:t>
            </a:r>
            <a:br>
              <a:rPr lang="en-AU" sz="1400" b="1" dirty="0">
                <a:effectLst/>
                <a:cs typeface="Times New Roman" charset="0"/>
              </a:rPr>
            </a:br>
            <a:r>
              <a:rPr lang="en-AU" sz="1400" b="1" dirty="0" smtClean="0">
                <a:effectLst/>
                <a:cs typeface="Times New Roman" charset="0"/>
              </a:rPr>
              <a:t>evaluation </a:t>
            </a:r>
            <a:r>
              <a:rPr lang="en-AU" sz="1400" b="1" dirty="0">
                <a:effectLst/>
                <a:cs typeface="Times New Roman" charset="0"/>
              </a:rPr>
              <a:t/>
            </a:r>
            <a:br>
              <a:rPr lang="en-AU" sz="1400" b="1" dirty="0">
                <a:effectLst/>
                <a:cs typeface="Times New Roman" charset="0"/>
              </a:rPr>
            </a:br>
            <a:r>
              <a:rPr lang="en-AU" sz="1400" b="1" dirty="0">
                <a:effectLst/>
                <a:cs typeface="Times New Roman" charset="0"/>
              </a:rPr>
              <a:t>flow</a:t>
            </a:r>
            <a:endParaRPr lang="en-US" sz="1400" b="1" dirty="0">
              <a:effectLst/>
              <a:cs typeface="Times New Roman" charset="0"/>
            </a:endParaRP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cs typeface="Times New Roman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19480609"/>
              </p:ext>
            </p:extLst>
          </p:nvPr>
        </p:nvGraphicFramePr>
        <p:xfrm>
          <a:off x="2484139" y="2821384"/>
          <a:ext cx="4680520" cy="305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500">
                <a:solidFill>
                  <a:srgbClr val="000066"/>
                </a:solidFill>
                <a:ea typeface="ＭＳ Ｐゴシック" charset="0"/>
              </a:rPr>
              <a:t>Development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81483186"/>
              </p:ext>
            </p:extLst>
          </p:nvPr>
        </p:nvGraphicFramePr>
        <p:xfrm>
          <a:off x="899592" y="1196752"/>
          <a:ext cx="8244407" cy="512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4624"/>
            <a:ext cx="79248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0477B0"/>
                </a:solidFill>
              </a:rPr>
              <a:t>WMO Competency Status</a:t>
            </a:r>
            <a:endParaRPr lang="en-US" dirty="0">
              <a:solidFill>
                <a:srgbClr val="0477B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257707"/>
              </p:ext>
            </p:extLst>
          </p:nvPr>
        </p:nvGraphicFramePr>
        <p:xfrm>
          <a:off x="755576" y="1048233"/>
          <a:ext cx="8136904" cy="5955587"/>
        </p:xfrm>
        <a:graphic>
          <a:graphicData uri="http://schemas.openxmlformats.org/drawingml/2006/table">
            <a:tbl>
              <a:tblPr/>
              <a:tblGrid>
                <a:gridCol w="3883511"/>
                <a:gridCol w="4253393"/>
              </a:tblGrid>
              <a:tr h="130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Commission</a:t>
                      </a:r>
                      <a:endParaRPr lang="en-A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Status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7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Commission for Aeronautical Meteorology</a:t>
                      </a:r>
                      <a:endParaRPr lang="en-A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EB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Competence standards in </a:t>
                      </a:r>
                      <a:r>
                        <a:rPr lang="en-GB" sz="1400" dirty="0" smtClean="0">
                          <a:latin typeface="Arial"/>
                          <a:ea typeface="Times New Roman"/>
                          <a:cs typeface="Times New Roman"/>
                        </a:rPr>
                        <a:t>force. Qualifications</a:t>
                      </a:r>
                      <a:r>
                        <a:rPr lang="en-GB" sz="1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come in force December 2016</a:t>
                      </a:r>
                      <a:r>
                        <a:rPr lang="en-GB" sz="1400" dirty="0" smtClean="0">
                          <a:latin typeface="Arial"/>
                          <a:ea typeface="Times New Roman"/>
                          <a:cs typeface="Times New Roman"/>
                        </a:rPr>
                        <a:t>. (These are MANDATORY)</a:t>
                      </a:r>
                      <a:endParaRPr lang="en-A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EB00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n-lt"/>
                          <a:ea typeface="Times New Roman"/>
                          <a:cs typeface="+mn-cs"/>
                        </a:rPr>
                        <a:t>EC Panel of Experts on Education and Training</a:t>
                      </a:r>
                      <a:endParaRPr lang="en-AU" sz="1400" dirty="0" smtClean="0"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A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E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400" dirty="0" smtClean="0">
                          <a:latin typeface="+mn-lt"/>
                          <a:ea typeface="Times New Roman"/>
                          <a:cs typeface="+mn-cs"/>
                        </a:rPr>
                        <a:t>Competence standards for Education and Training providers are approved. Will appear in new edition</a:t>
                      </a:r>
                      <a:r>
                        <a:rPr lang="en-GB" sz="1400" baseline="0" dirty="0" smtClean="0">
                          <a:latin typeface="+mn-lt"/>
                          <a:ea typeface="Times New Roman"/>
                          <a:cs typeface="+mn-cs"/>
                        </a:rPr>
                        <a:t> of Technical Regulations as recommended practice.</a:t>
                      </a:r>
                      <a:endParaRPr lang="en-AU" sz="1400" dirty="0" smtClean="0"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en-A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EB00"/>
                    </a:solidFill>
                  </a:tcPr>
                </a:tc>
              </a:tr>
              <a:tr h="6529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Commission for Basic Systems</a:t>
                      </a:r>
                      <a:endParaRPr lang="en-A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EB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AU" sz="1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Five sets of PWS approved at WMO Congress in 2015 and will appear in next Technical Regulations.</a:t>
                      </a:r>
                      <a:endParaRPr lang="en-GB" sz="14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EB00"/>
                    </a:solidFill>
                  </a:tcPr>
                </a:tc>
              </a:tr>
              <a:tr h="5097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>
                          <a:latin typeface="+mn-lt"/>
                          <a:ea typeface="Times New Roman"/>
                          <a:cs typeface="+mn-cs"/>
                        </a:rPr>
                        <a:t>Commission for Basic</a:t>
                      </a:r>
                      <a:r>
                        <a:rPr lang="en-AU" sz="1400" baseline="0" dirty="0" smtClean="0">
                          <a:latin typeface="+mn-lt"/>
                          <a:ea typeface="Times New Roman"/>
                          <a:cs typeface="+mn-cs"/>
                        </a:rPr>
                        <a:t> Systems</a:t>
                      </a:r>
                      <a:endParaRPr lang="en-AU" sz="1400" dirty="0" smtClean="0"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A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E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400" dirty="0" smtClean="0">
                          <a:latin typeface="+mn-lt"/>
                          <a:ea typeface="Times New Roman"/>
                          <a:cs typeface="+mn-cs"/>
                        </a:rPr>
                        <a:t>WIS competencies approved</a:t>
                      </a:r>
                      <a:r>
                        <a:rPr lang="en-GB" sz="1400" baseline="0" dirty="0" smtClean="0"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GB" sz="1400" baseline="0" dirty="0" smtClean="0">
                          <a:latin typeface="+mn-lt"/>
                          <a:ea typeface="Times New Roman"/>
                          <a:cs typeface="+mn-cs"/>
                        </a:rPr>
                        <a:t>and will be in new edition of Technical Regulations. </a:t>
                      </a:r>
                      <a:endParaRPr lang="en-AU" sz="1400" dirty="0" smtClean="0"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EB00"/>
                    </a:solidFill>
                  </a:tcPr>
                </a:tc>
              </a:tr>
              <a:tr h="517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n-lt"/>
                          <a:ea typeface="Times New Roman"/>
                          <a:cs typeface="+mn-cs"/>
                        </a:rPr>
                        <a:t>Joint WMO-IOC Commission for Oceanography and Marine Meteorology</a:t>
                      </a:r>
                      <a:endParaRPr lang="en-AU" sz="1400" dirty="0" smtClean="0"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E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fr-CH" sz="1400" dirty="0" smtClean="0">
                          <a:latin typeface="+mn-lt"/>
                          <a:ea typeface="Times New Roman"/>
                          <a:cs typeface="+mn-cs"/>
                        </a:rPr>
                        <a:t>Marine weather competencies</a:t>
                      </a:r>
                      <a:r>
                        <a:rPr lang="fr-CH" sz="1400" baseline="0" dirty="0" smtClean="0">
                          <a:latin typeface="+mn-lt"/>
                          <a:ea typeface="Times New Roman"/>
                          <a:cs typeface="+mn-cs"/>
                        </a:rPr>
                        <a:t> a</a:t>
                      </a:r>
                      <a:r>
                        <a:rPr lang="fr-CH" sz="1400" dirty="0" smtClean="0">
                          <a:latin typeface="+mn-lt"/>
                          <a:ea typeface="Times New Roman"/>
                          <a:cs typeface="+mn-cs"/>
                        </a:rPr>
                        <a:t>pproved</a:t>
                      </a:r>
                      <a:r>
                        <a:rPr lang="fr-CH" sz="1400" baseline="0" dirty="0" smtClean="0"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fr-CH" sz="1400" baseline="0" dirty="0" smtClean="0">
                          <a:latin typeface="+mn-lt"/>
                          <a:ea typeface="Times New Roman"/>
                          <a:cs typeface="+mn-cs"/>
                        </a:rPr>
                        <a:t>and will be in Technical Regulations.</a:t>
                      </a:r>
                      <a:endParaRPr lang="en-AU" sz="1400" dirty="0" smtClean="0"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EB00"/>
                    </a:solidFill>
                  </a:tcPr>
                </a:tc>
              </a:tr>
              <a:tr h="4983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latin typeface="Arial"/>
                          <a:ea typeface="Times New Roman"/>
                          <a:cs typeface="Times New Roman"/>
                        </a:rPr>
                        <a:t>Commission</a:t>
                      </a:r>
                      <a:r>
                        <a:rPr lang="en-AU" sz="1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for Instruments and Methods of Observation</a:t>
                      </a:r>
                      <a:endParaRPr lang="en-A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AU" sz="1400" dirty="0" smtClean="0">
                          <a:latin typeface="+mn-lt"/>
                          <a:ea typeface="Times New Roman"/>
                          <a:cs typeface="+mn-cs"/>
                        </a:rPr>
                        <a:t>Drafts</a:t>
                      </a:r>
                      <a:r>
                        <a:rPr lang="en-AU" sz="1400" baseline="0" dirty="0" smtClean="0">
                          <a:latin typeface="+mn-lt"/>
                          <a:ea typeface="Times New Roman"/>
                          <a:cs typeface="+mn-cs"/>
                        </a:rPr>
                        <a:t> in development covering weather observations, calibration and maintenance of instruments. </a:t>
                      </a:r>
                      <a:endParaRPr lang="en-AU" sz="1400" dirty="0" smtClean="0"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983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latin typeface="Arial"/>
                          <a:ea typeface="Times New Roman"/>
                          <a:cs typeface="Times New Roman"/>
                        </a:rPr>
                        <a:t>Commission for Basic</a:t>
                      </a:r>
                      <a:r>
                        <a:rPr lang="en-AU" sz="1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Systems</a:t>
                      </a:r>
                      <a:endParaRPr lang="en-A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GB" sz="1400" dirty="0" smtClean="0">
                          <a:latin typeface="+mn-lt"/>
                          <a:ea typeface="Times New Roman"/>
                          <a:cs typeface="+mn-cs"/>
                        </a:rPr>
                        <a:t>Tropical</a:t>
                      </a:r>
                      <a:r>
                        <a:rPr lang="en-GB" sz="1400" baseline="0" dirty="0" smtClean="0">
                          <a:latin typeface="+mn-lt"/>
                          <a:ea typeface="Times New Roman"/>
                          <a:cs typeface="+mn-cs"/>
                        </a:rPr>
                        <a:t> Cyclone / Hurricane / Typhoon (in progress, will be developed on a regional level)</a:t>
                      </a:r>
                      <a:endParaRPr lang="en-AU" sz="1400" dirty="0" smtClean="0"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802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Commission for Climatology</a:t>
                      </a:r>
                      <a:endParaRPr lang="en-A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Times New Roman"/>
                        </a:rPr>
                        <a:t>Climate</a:t>
                      </a:r>
                      <a:r>
                        <a:rPr lang="en-GB" sz="1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services a</a:t>
                      </a:r>
                      <a:r>
                        <a:rPr lang="en-GB" sz="1400" dirty="0" smtClean="0">
                          <a:latin typeface="Arial"/>
                          <a:ea typeface="Times New Roman"/>
                          <a:cs typeface="Times New Roman"/>
                        </a:rPr>
                        <a:t>dvanced </a:t>
                      </a:r>
                      <a:r>
                        <a:rPr lang="en-GB" sz="1400" dirty="0" smtClean="0">
                          <a:latin typeface="Arial"/>
                          <a:ea typeface="Times New Roman"/>
                          <a:cs typeface="Times New Roman"/>
                        </a:rPr>
                        <a:t>draft competency 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standards developed. </a:t>
                      </a:r>
                      <a:r>
                        <a:rPr lang="en-GB" sz="1400" dirty="0" smtClean="0">
                          <a:latin typeface="Arial"/>
                          <a:ea typeface="Times New Roman"/>
                          <a:cs typeface="Times New Roman"/>
                        </a:rPr>
                        <a:t>Will go to Management Group,</a:t>
                      </a:r>
                      <a:r>
                        <a:rPr lang="en-GB" sz="1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Fall, 2015.</a:t>
                      </a:r>
                      <a:endParaRPr lang="en-A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802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Commission for Hydrology</a:t>
                      </a:r>
                      <a:endParaRPr lang="en-A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Times New Roman"/>
                        </a:rPr>
                        <a:t>Qualifications and competencies are in early stages.</a:t>
                      </a:r>
                      <a:endParaRPr lang="en-A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583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Times New Roman"/>
                        </a:rPr>
                        <a:t>Commission for Agricultural Meteorology</a:t>
                      </a:r>
                      <a:endParaRPr lang="en-A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Times New Roman"/>
                        </a:rPr>
                        <a:t>Qualifications are in early stages,</a:t>
                      </a:r>
                      <a:r>
                        <a:rPr lang="en-GB" sz="1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competencies to follow.</a:t>
                      </a:r>
                      <a:endParaRPr lang="en-A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663" marR="2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8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sz="4500" dirty="0" smtClean="0">
                <a:solidFill>
                  <a:srgbClr val="000066"/>
                </a:solidFill>
                <a:latin typeface="Arial" charset="0"/>
                <a:ea typeface="MS PGothic" charset="0"/>
                <a:cs typeface="Times New Roman" charset="0"/>
              </a:rPr>
              <a:t>Enabling Skills and Transferable Competencies</a:t>
            </a:r>
            <a:endParaRPr lang="en-US" sz="4500" dirty="0">
              <a:solidFill>
                <a:srgbClr val="000066"/>
              </a:solidFill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35993" name="Text Box 153"/>
          <p:cNvSpPr txBox="1">
            <a:spLocks noChangeArrowheads="1"/>
          </p:cNvSpPr>
          <p:nvPr/>
        </p:nvSpPr>
        <p:spPr bwMode="auto">
          <a:xfrm>
            <a:off x="2066925" y="6324600"/>
            <a:ext cx="682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800" i="1" dirty="0">
                <a:effectLst/>
                <a:ea typeface="ＭＳ Ｐゴシック" charset="0"/>
                <a:cs typeface="+mn-cs"/>
              </a:rPr>
              <a:t>See updates at </a:t>
            </a:r>
            <a:r>
              <a:rPr lang="fr-CH" sz="1800" dirty="0">
                <a:effectLst/>
                <a:ea typeface="ＭＳ Ｐゴシック" charset="0"/>
                <a:cs typeface="+mn-cs"/>
              </a:rPr>
              <a:t> </a:t>
            </a:r>
            <a:r>
              <a:rPr lang="en-US" sz="1800" dirty="0">
                <a:effectLst/>
                <a:ea typeface="ＭＳ Ｐゴシック" charset="0"/>
                <a:cs typeface="+mn-cs"/>
                <a:hlinkClick r:id="rId2"/>
              </a:rPr>
              <a:t>http://training.wmo.int</a:t>
            </a:r>
            <a:r>
              <a:rPr lang="en-US" sz="1800" dirty="0">
                <a:effectLst/>
                <a:ea typeface="ＭＳ Ｐゴシック" charset="0"/>
                <a:cs typeface="+mn-cs"/>
              </a:rPr>
              <a:t> (under Training Activities)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8169287"/>
              </p:ext>
            </p:extLst>
          </p:nvPr>
        </p:nvGraphicFramePr>
        <p:xfrm>
          <a:off x="1835696" y="2492896"/>
          <a:ext cx="5981043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299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dirty="0">
                <a:latin typeface="Arial" charset="0"/>
                <a:ea typeface="MS PGothic" charset="0"/>
                <a:cs typeface="Times New Roman" charset="0"/>
              </a:rPr>
              <a:t>Competency </a:t>
            </a:r>
            <a:r>
              <a:rPr lang="fr-CH" dirty="0" smtClean="0">
                <a:latin typeface="Arial" charset="0"/>
                <a:ea typeface="MS PGothic" charset="0"/>
                <a:cs typeface="Times New Roman" charset="0"/>
              </a:rPr>
              <a:t>implementation</a:t>
            </a:r>
            <a:endParaRPr lang="en-US" dirty="0">
              <a:latin typeface="Arial" charset="0"/>
              <a:ea typeface="MS PGothic" charset="0"/>
              <a:cs typeface="Times New Roman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67018579"/>
              </p:ext>
            </p:extLst>
          </p:nvPr>
        </p:nvGraphicFramePr>
        <p:xfrm>
          <a:off x="1547664" y="1484784"/>
          <a:ext cx="72009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BR Training Figur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5" y="0"/>
            <a:ext cx="7310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65339" y="4191471"/>
            <a:ext cx="217365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Competencies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7067" y="404664"/>
            <a:ext cx="217365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Competencies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574805" y="5199583"/>
            <a:ext cx="217365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Competencies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182317" y="2060848"/>
            <a:ext cx="217365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Competencies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73403" y="3101937"/>
            <a:ext cx="217365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Competencies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504" y="5157192"/>
            <a:ext cx="217365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Competencies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2120" y="116632"/>
            <a:ext cx="33123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3428F"/>
                </a:solidFill>
                <a:effectLst/>
              </a:rPr>
              <a:t>WMO Competencies for Training Providers</a:t>
            </a:r>
            <a:endParaRPr lang="en-US" sz="2400" b="1" dirty="0">
              <a:solidFill>
                <a:srgbClr val="03428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>
                <a:latin typeface="Arial" charset="0"/>
                <a:ea typeface="MS PGothic" charset="0"/>
                <a:cs typeface="Times New Roman" charset="0"/>
              </a:rPr>
              <a:t>Competency-based training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82120802"/>
              </p:ext>
            </p:extLst>
          </p:nvPr>
        </p:nvGraphicFramePr>
        <p:xfrm>
          <a:off x="1547664" y="1268413"/>
          <a:ext cx="7075487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fr-CH" dirty="0">
                <a:solidFill>
                  <a:srgbClr val="0477B0"/>
                </a:solidFill>
                <a:latin typeface="Arial" charset="0"/>
                <a:ea typeface="MS PGothic" charset="0"/>
                <a:cs typeface="Times New Roman" charset="0"/>
              </a:rPr>
              <a:t>Why </a:t>
            </a:r>
            <a:r>
              <a:rPr lang="fr-CH" dirty="0" smtClean="0">
                <a:solidFill>
                  <a:srgbClr val="0477B0"/>
                </a:solidFill>
                <a:latin typeface="Arial" charset="0"/>
                <a:ea typeface="MS PGothic" charset="0"/>
                <a:cs typeface="Times New Roman" charset="0"/>
              </a:rPr>
              <a:t>develop competency frameworks?</a:t>
            </a:r>
            <a:endParaRPr lang="en-US" dirty="0">
              <a:solidFill>
                <a:srgbClr val="0477B0"/>
              </a:solidFill>
              <a:ea typeface="ＭＳ Ｐゴシック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24003064"/>
              </p:ext>
            </p:extLst>
          </p:nvPr>
        </p:nvGraphicFramePr>
        <p:xfrm>
          <a:off x="1476375" y="1545431"/>
          <a:ext cx="7488238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91680" y="4523396"/>
            <a:ext cx="6984776" cy="14157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144000" rIns="144000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effectLst/>
                <a:latin typeface="Arial" charset="0"/>
                <a:cs typeface="Times New Roman" charset="0"/>
              </a:rPr>
              <a:t>WMO Congress Cg-XVI recommended that all technical commissions make the definition of competency standards a high priority</a:t>
            </a:r>
            <a:br>
              <a:rPr lang="en-US" sz="2400" dirty="0">
                <a:solidFill>
                  <a:schemeClr val="bg2"/>
                </a:solidFill>
                <a:effectLst/>
                <a:latin typeface="Arial" charset="0"/>
                <a:cs typeface="Times New Roman" charset="0"/>
              </a:rPr>
            </a:br>
            <a:endParaRPr lang="en-US" sz="1400" dirty="0">
              <a:solidFill>
                <a:schemeClr val="bg2"/>
              </a:solidFill>
              <a:effectLst/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fr-CH" dirty="0" smtClean="0">
                <a:latin typeface="Arial" charset="0"/>
                <a:ea typeface="MS PGothic" charset="0"/>
                <a:cs typeface="Times New Roman" charset="0"/>
              </a:rPr>
              <a:t>For updated information see</a:t>
            </a:r>
            <a:endParaRPr lang="fr-CH" dirty="0">
              <a:latin typeface="Arial" charset="0"/>
              <a:ea typeface="MS PGothic" charset="0"/>
              <a:cs typeface="Times New Roman" charset="0"/>
            </a:endParaRPr>
          </a:p>
          <a:p>
            <a:pPr marL="0" indent="0" algn="ctr">
              <a:buNone/>
              <a:defRPr/>
            </a:pPr>
            <a:r>
              <a:rPr lang="en-US" dirty="0" smtClean="0">
                <a:ea typeface="ＭＳ Ｐゴシック" charset="0"/>
                <a:hlinkClick r:id="rId2"/>
              </a:rPr>
              <a:t>http</a:t>
            </a:r>
            <a:r>
              <a:rPr lang="en-US" dirty="0">
                <a:ea typeface="ＭＳ Ｐゴシック" charset="0"/>
                <a:hlinkClick r:id="rId2"/>
              </a:rPr>
              <a:t>://training.wmo.int</a:t>
            </a:r>
            <a:r>
              <a:rPr lang="en-US" dirty="0">
                <a:ea typeface="ＭＳ Ｐゴシック" charset="0"/>
              </a:rPr>
              <a:t> (under Training Activities)</a:t>
            </a:r>
          </a:p>
          <a:p>
            <a:pPr marL="0" indent="0" algn="ctr">
              <a:buFontTx/>
              <a:buNone/>
              <a:defRPr/>
            </a:pPr>
            <a:endParaRPr lang="fr-CH" dirty="0">
              <a:latin typeface="Arial" charset="0"/>
              <a:ea typeface="MS PGothic" charset="0"/>
              <a:cs typeface="Times New Roman" charset="0"/>
            </a:endParaRPr>
          </a:p>
          <a:p>
            <a:pPr marL="0" indent="0" algn="ctr">
              <a:buFontTx/>
              <a:buNone/>
              <a:defRPr/>
            </a:pPr>
            <a:r>
              <a:rPr lang="fr-CH" sz="4000" dirty="0">
                <a:latin typeface="Arial" charset="0"/>
                <a:ea typeface="MS PGothic" charset="0"/>
                <a:cs typeface="Times New Roman" charset="0"/>
              </a:rPr>
              <a:t>Questions or Comments?</a:t>
            </a:r>
            <a:endParaRPr lang="en-US" sz="4000" dirty="0">
              <a:latin typeface="Arial" charset="0"/>
              <a:ea typeface="MS PGothic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>
                <a:latin typeface="Arial" charset="0"/>
                <a:ea typeface="MS PGothic" charset="0"/>
                <a:cs typeface="Times New Roman" charset="0"/>
              </a:rPr>
              <a:t>Unused slides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sz="4000">
                <a:latin typeface="Arial" charset="0"/>
                <a:ea typeface="MS PGothic" charset="0"/>
                <a:cs typeface="Times New Roman" charset="0"/>
              </a:rPr>
              <a:t>Example: AMF competencies</a:t>
            </a:r>
            <a:endParaRPr lang="en-US" sz="4000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268413"/>
            <a:ext cx="7362825" cy="5329237"/>
          </a:xfrm>
          <a:solidFill>
            <a:srgbClr val="FFFFFF">
              <a:alpha val="70000"/>
            </a:srgbClr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n-US">
                <a:latin typeface="Arial" charset="0"/>
                <a:ea typeface="MS PGothic" charset="0"/>
                <a:cs typeface="Times New Roman" charset="0"/>
              </a:rPr>
              <a:t>	</a:t>
            </a:r>
            <a:r>
              <a:rPr lang="en-US" sz="1800">
                <a:latin typeface="Arial" charset="0"/>
                <a:ea typeface="MS PGothic" charset="0"/>
                <a:cs typeface="Times New Roman" charset="0"/>
              </a:rPr>
              <a:t>An Aeronautical Meteorological Forecaster,</a:t>
            </a:r>
            <a:r>
              <a:rPr lang="en-US">
                <a:latin typeface="Arial" charset="0"/>
                <a:ea typeface="MS PGothic" charset="0"/>
                <a:cs typeface="Times New Roman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1800">
                <a:latin typeface="Arial" charset="0"/>
                <a:ea typeface="MS PGothic" charset="0"/>
                <a:cs typeface="Times New Roman" charset="0"/>
              </a:rPr>
              <a:t> 	</a:t>
            </a:r>
            <a:r>
              <a:rPr lang="en-US" sz="1400">
                <a:latin typeface="Arial" charset="0"/>
                <a:ea typeface="MS PGothic" charset="0"/>
                <a:cs typeface="Times New Roman" charset="0"/>
              </a:rPr>
              <a:t>A. For the area and airspace of responsibility, </a:t>
            </a:r>
            <a:br>
              <a:rPr lang="en-US" sz="1400">
                <a:latin typeface="Arial" charset="0"/>
                <a:ea typeface="MS PGothic" charset="0"/>
                <a:cs typeface="Times New Roman" charset="0"/>
              </a:rPr>
            </a:br>
            <a:r>
              <a:rPr lang="en-US" sz="1400">
                <a:latin typeface="Arial" charset="0"/>
                <a:ea typeface="MS PGothic" charset="0"/>
                <a:cs typeface="Times New Roman" charset="0"/>
              </a:rPr>
              <a:t>B. In consideration of the impact of meteorological phenomena and parameters on aviation operations, and </a:t>
            </a:r>
            <a:br>
              <a:rPr lang="en-US" sz="1400">
                <a:latin typeface="Arial" charset="0"/>
                <a:ea typeface="MS PGothic" charset="0"/>
                <a:cs typeface="Times New Roman" charset="0"/>
              </a:rPr>
            </a:br>
            <a:r>
              <a:rPr lang="en-US" sz="1400">
                <a:latin typeface="Arial" charset="0"/>
                <a:ea typeface="MS PGothic" charset="0"/>
                <a:cs typeface="Times New Roman" charset="0"/>
              </a:rPr>
              <a:t>C. In compliance with aviation user requirements, international regulations, local procedures </a:t>
            </a:r>
          </a:p>
          <a:p>
            <a:pPr lvl="1">
              <a:spcBef>
                <a:spcPct val="0"/>
              </a:spcBef>
              <a:buFontTx/>
              <a:buNone/>
              <a:defRPr/>
            </a:pPr>
            <a:r>
              <a:rPr lang="en-US" sz="1400">
                <a:latin typeface="Arial" charset="0"/>
                <a:ea typeface="MS PGothic" charset="0"/>
                <a:cs typeface="Times New Roman" charset="0"/>
              </a:rPr>
              <a:t>and priorities,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400">
                <a:latin typeface="Arial" charset="0"/>
                <a:ea typeface="MS PGothic" charset="0"/>
                <a:cs typeface="Times New Roman" charset="0"/>
              </a:rPr>
              <a:t> 	</a:t>
            </a:r>
            <a:br>
              <a:rPr lang="en-US" sz="1400">
                <a:latin typeface="Arial" charset="0"/>
                <a:ea typeface="MS PGothic" charset="0"/>
                <a:cs typeface="Times New Roman" charset="0"/>
              </a:rPr>
            </a:br>
            <a:r>
              <a:rPr lang="en-US" sz="1400">
                <a:latin typeface="Arial" charset="0"/>
                <a:ea typeface="MS PGothic" charset="0"/>
                <a:cs typeface="Times New Roman" charset="0"/>
              </a:rPr>
              <a:t>Should, in taking into account conditions A to C, have successfully completed the BIP-M and should be able to: </a:t>
            </a:r>
          </a:p>
          <a:p>
            <a:pPr lvl="1">
              <a:spcBef>
                <a:spcPct val="0"/>
              </a:spcBef>
              <a:buFontTx/>
              <a:buNone/>
              <a:defRPr/>
            </a:pPr>
            <a:endParaRPr lang="en-US" sz="1400">
              <a:latin typeface="Arial" charset="0"/>
              <a:ea typeface="MS PGothic" charset="0"/>
              <a:cs typeface="Times New Roman" charset="0"/>
            </a:endParaRPr>
          </a:p>
          <a:p>
            <a:pPr lvl="1">
              <a:buFontTx/>
              <a:buAutoNum type="arabicPeriod"/>
              <a:defRPr/>
            </a:pPr>
            <a:r>
              <a:rPr lang="en-US" sz="1600" b="1">
                <a:latin typeface="Arial" charset="0"/>
                <a:ea typeface="MS PGothic" charset="0"/>
                <a:cs typeface="Times New Roman" charset="0"/>
              </a:rPr>
              <a:t>Forecast aeronautical meteorological phenomena and parameters; </a:t>
            </a:r>
          </a:p>
          <a:p>
            <a:pPr lvl="1">
              <a:buFontTx/>
              <a:buAutoNum type="arabicPeriod"/>
              <a:defRPr/>
            </a:pPr>
            <a:r>
              <a:rPr lang="en-US" sz="1600" b="1">
                <a:latin typeface="Arial" charset="0"/>
                <a:ea typeface="MS PGothic" charset="0"/>
                <a:cs typeface="Times New Roman" charset="0"/>
              </a:rPr>
              <a:t>Analyse and monitor continuously the weather situation; </a:t>
            </a:r>
          </a:p>
          <a:p>
            <a:pPr lvl="1">
              <a:buFontTx/>
              <a:buAutoNum type="arabicPeriod"/>
              <a:defRPr/>
            </a:pPr>
            <a:r>
              <a:rPr lang="en-US" sz="1600" b="1">
                <a:latin typeface="Arial" charset="0"/>
                <a:ea typeface="MS PGothic" charset="0"/>
                <a:cs typeface="Times New Roman" charset="0"/>
              </a:rPr>
              <a:t>Warn of hazardous phenomena; </a:t>
            </a:r>
          </a:p>
          <a:p>
            <a:pPr lvl="1">
              <a:buFontTx/>
              <a:buAutoNum type="arabicPeriod"/>
              <a:defRPr/>
            </a:pPr>
            <a:r>
              <a:rPr lang="en-US" sz="1600" b="1">
                <a:latin typeface="Arial" charset="0"/>
                <a:ea typeface="MS PGothic" charset="0"/>
                <a:cs typeface="Times New Roman" charset="0"/>
              </a:rPr>
              <a:t>Ensure the quality of meteorological information and services; and </a:t>
            </a:r>
          </a:p>
          <a:p>
            <a:pPr lvl="1">
              <a:buFontTx/>
              <a:buAutoNum type="arabicPeriod"/>
              <a:defRPr/>
            </a:pPr>
            <a:r>
              <a:rPr lang="en-US" sz="1600" b="1">
                <a:latin typeface="Arial" charset="0"/>
                <a:ea typeface="MS PGothic" charset="0"/>
                <a:cs typeface="Times New Roman" charset="0"/>
              </a:rPr>
              <a:t>Communicate meteorological information to internal and external users. </a:t>
            </a:r>
          </a:p>
          <a:p>
            <a:pPr lvl="1">
              <a:buFontTx/>
              <a:buAutoNum type="arabicPeriod"/>
              <a:defRPr/>
            </a:pPr>
            <a:endParaRPr lang="en-US" sz="1600" b="1">
              <a:latin typeface="Arial" charset="0"/>
              <a:ea typeface="MS PGothic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>
                <a:latin typeface="Arial" charset="0"/>
                <a:ea typeface="MS PGothic" charset="0"/>
                <a:cs typeface="Times New Roman" charset="0"/>
              </a:rPr>
              <a:t>Competency assessment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268413"/>
            <a:ext cx="7219950" cy="5410200"/>
          </a:xfrm>
          <a:solidFill>
            <a:srgbClr val="FFFFFF">
              <a:alpha val="70000"/>
            </a:srgbClr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fr-CH" sz="2000" b="1">
                <a:latin typeface="Arial" charset="0"/>
                <a:ea typeface="MS PGothic" charset="0"/>
                <a:cs typeface="Times New Roman" charset="0"/>
              </a:rPr>
              <a:t>Competency is demonstrated through careful assessment approaches</a:t>
            </a:r>
          </a:p>
          <a:p>
            <a:pPr lvl="1">
              <a:buFontTx/>
              <a:buNone/>
              <a:defRPr/>
            </a:pPr>
            <a:r>
              <a:rPr lang="fr-CH" sz="1800">
                <a:latin typeface="Arial" charset="0"/>
                <a:ea typeface="MS PGothic" charset="0"/>
                <a:cs typeface="Times New Roman" charset="0"/>
              </a:rPr>
              <a:t/>
            </a:r>
            <a:br>
              <a:rPr lang="fr-CH" sz="1800">
                <a:latin typeface="Arial" charset="0"/>
                <a:ea typeface="MS PGothic" charset="0"/>
                <a:cs typeface="Times New Roman" charset="0"/>
              </a:rPr>
            </a:br>
            <a:r>
              <a:rPr lang="fr-CH" sz="1800" i="1">
                <a:solidFill>
                  <a:srgbClr val="03608F"/>
                </a:solidFill>
                <a:latin typeface="Arial" charset="0"/>
                <a:ea typeface="MS PGothic" charset="0"/>
                <a:cs typeface="Times New Roman" charset="0"/>
              </a:rPr>
              <a:t>Adapted from the CAeM Competency Assessment Toolkit:</a:t>
            </a:r>
          </a:p>
          <a:p>
            <a:pPr lvl="1">
              <a:defRPr/>
            </a:pPr>
            <a:r>
              <a:rPr lang="en-US" sz="1800">
                <a:latin typeface="Arial" charset="0"/>
                <a:ea typeface="MS PGothic" charset="0"/>
                <a:cs typeface="Times New Roman" charset="0"/>
              </a:rPr>
              <a:t>It is based on standards (the defined competencies) and the basis for certification</a:t>
            </a:r>
          </a:p>
          <a:p>
            <a:pPr lvl="1">
              <a:defRPr/>
            </a:pPr>
            <a:r>
              <a:rPr lang="en-US" sz="1800">
                <a:latin typeface="Arial" charset="0"/>
                <a:ea typeface="MS PGothic" charset="0"/>
                <a:cs typeface="Times New Roman" charset="0"/>
              </a:rPr>
              <a:t>The standards include details related to actual job tasks</a:t>
            </a:r>
          </a:p>
          <a:p>
            <a:pPr lvl="1">
              <a:defRPr/>
            </a:pPr>
            <a:r>
              <a:rPr lang="en-US" sz="1800">
                <a:latin typeface="Arial" charset="0"/>
                <a:ea typeface="MS PGothic" charset="0"/>
                <a:cs typeface="Times New Roman" charset="0"/>
              </a:rPr>
              <a:t>The assessment is individual; no comparison to others.</a:t>
            </a:r>
          </a:p>
          <a:p>
            <a:pPr lvl="1">
              <a:defRPr/>
            </a:pPr>
            <a:r>
              <a:rPr lang="en-US" sz="1800">
                <a:latin typeface="Arial" charset="0"/>
                <a:ea typeface="MS PGothic" charset="0"/>
                <a:cs typeface="Times New Roman" charset="0"/>
              </a:rPr>
              <a:t>It judges whether one is competent or not yet competent.</a:t>
            </a:r>
          </a:p>
          <a:p>
            <a:pPr lvl="1">
              <a:defRPr/>
            </a:pPr>
            <a:r>
              <a:rPr lang="en-US" sz="1800">
                <a:latin typeface="Arial" charset="0"/>
                <a:ea typeface="MS PGothic" charset="0"/>
                <a:cs typeface="Times New Roman" charset="0"/>
              </a:rPr>
              <a:t>It is done, preferably, in real working situations - based on direct observation or simulations.</a:t>
            </a:r>
          </a:p>
          <a:p>
            <a:pPr lvl="1">
              <a:defRPr/>
            </a:pPr>
            <a:r>
              <a:rPr lang="en-US" sz="1800">
                <a:latin typeface="Arial" charset="0"/>
                <a:ea typeface="MS PGothic" charset="0"/>
                <a:cs typeface="Times New Roman" charset="0"/>
              </a:rPr>
              <a:t>It is an ongoing process rather than a snapshot.</a:t>
            </a:r>
          </a:p>
          <a:p>
            <a:pPr lvl="1">
              <a:defRPr/>
            </a:pPr>
            <a:r>
              <a:rPr lang="en-US" sz="1800">
                <a:latin typeface="Arial" charset="0"/>
                <a:ea typeface="MS PGothic" charset="0"/>
                <a:cs typeface="Times New Roman" charset="0"/>
              </a:rPr>
              <a:t>It is not directly related to the completion of specific training.</a:t>
            </a:r>
          </a:p>
          <a:p>
            <a:pPr lvl="1">
              <a:defRPr/>
            </a:pPr>
            <a:r>
              <a:rPr lang="en-US" sz="1800">
                <a:latin typeface="Arial" charset="0"/>
                <a:ea typeface="MS PGothic" charset="0"/>
                <a:cs typeface="Times New Roman" charset="0"/>
              </a:rPr>
              <a:t>It includes recognition of acquired competence through work experience.</a:t>
            </a:r>
          </a:p>
          <a:p>
            <a:pPr lvl="1">
              <a:defRPr/>
            </a:pPr>
            <a:r>
              <a:rPr lang="en-US" sz="1800">
                <a:latin typeface="Arial" charset="0"/>
                <a:ea typeface="MS PGothic" charset="0"/>
                <a:cs typeface="Times New Roman" charset="0"/>
              </a:rPr>
              <a:t>It contributes to the development of skills and abilities.</a:t>
            </a:r>
          </a:p>
          <a:p>
            <a:pPr lvl="1">
              <a:defRPr/>
            </a:pPr>
            <a:r>
              <a:rPr lang="fr-CH" sz="1800" b="1">
                <a:latin typeface="Arial" charset="0"/>
                <a:ea typeface="MS PGothic" charset="0"/>
                <a:cs typeface="Times New Roman" charset="0"/>
              </a:rPr>
              <a:t>Assessment results are documents in the QMS</a:t>
            </a:r>
            <a:endParaRPr lang="en-US" sz="1800" b="1">
              <a:latin typeface="Arial" charset="0"/>
              <a:ea typeface="MS PGothic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sz="4000">
                <a:latin typeface="Arial" charset="0"/>
                <a:ea typeface="MS PGothic" charset="0"/>
                <a:cs typeface="Times New Roman" charset="0"/>
              </a:rPr>
              <a:t>Competencies for providers of education and training</a:t>
            </a:r>
            <a:endParaRPr lang="en-US" sz="4000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447800"/>
            <a:ext cx="7146925" cy="4876800"/>
          </a:xfrm>
          <a:solidFill>
            <a:srgbClr val="FFFFFF">
              <a:alpha val="70000"/>
            </a:srgbClr>
          </a:solidFill>
        </p:spPr>
        <p:txBody>
          <a:bodyPr/>
          <a:lstStyle/>
          <a:p>
            <a:pPr marL="812800" indent="-812800">
              <a:lnSpc>
                <a:spcPct val="90000"/>
              </a:lnSpc>
              <a:buFontTx/>
              <a:buNone/>
              <a:defRPr/>
            </a:pPr>
            <a:r>
              <a:rPr lang="fr-CH" sz="2000">
                <a:latin typeface="Arial" charset="0"/>
                <a:ea typeface="MS PGothic" charset="0"/>
                <a:cs typeface="Times New Roman" charset="0"/>
              </a:rPr>
              <a:t>Context</a:t>
            </a:r>
          </a:p>
          <a:p>
            <a:pPr marL="812800" indent="-812800">
              <a:lnSpc>
                <a:spcPct val="90000"/>
              </a:lnSpc>
              <a:defRPr/>
            </a:pPr>
            <a:r>
              <a:rPr lang="en-AU" sz="1600">
                <a:latin typeface="Arial" charset="0"/>
                <a:ea typeface="MS PGothic" charset="0"/>
                <a:cs typeface="Times New Roman" charset="0"/>
              </a:rPr>
              <a:t>The organizational context and priorities, and stakeholder requirements;</a:t>
            </a:r>
          </a:p>
          <a:p>
            <a:pPr marL="812800" indent="-812800">
              <a:lnSpc>
                <a:spcPct val="90000"/>
              </a:lnSpc>
              <a:defRPr/>
            </a:pPr>
            <a:r>
              <a:rPr lang="en-AU" sz="1600">
                <a:latin typeface="Arial" charset="0"/>
                <a:ea typeface="MS PGothic" charset="0"/>
                <a:cs typeface="Times New Roman" charset="0"/>
              </a:rPr>
              <a:t>The way in which internal and external training resources are used;</a:t>
            </a:r>
          </a:p>
          <a:p>
            <a:pPr marL="812800" indent="-812800">
              <a:lnSpc>
                <a:spcPct val="90000"/>
              </a:lnSpc>
              <a:defRPr/>
            </a:pPr>
            <a:r>
              <a:rPr lang="en-AU" sz="1600">
                <a:latin typeface="Arial" charset="0"/>
                <a:ea typeface="MS PGothic" charset="0"/>
                <a:cs typeface="Times New Roman" charset="0"/>
              </a:rPr>
              <a:t>The available resources (financial, human and technological), facilities and capabilities, and the organizational structures, policies and procedures;</a:t>
            </a:r>
          </a:p>
          <a:p>
            <a:pPr marL="812800" indent="-812800">
              <a:lnSpc>
                <a:spcPct val="90000"/>
              </a:lnSpc>
              <a:defRPr/>
            </a:pPr>
            <a:r>
              <a:rPr lang="en-AU" sz="1600">
                <a:latin typeface="Arial" charset="0"/>
                <a:ea typeface="MS PGothic" charset="0"/>
                <a:cs typeface="Times New Roman" charset="0"/>
              </a:rPr>
              <a:t>National and institutional legislation, rules and procedures.</a:t>
            </a:r>
          </a:p>
          <a:p>
            <a:pPr marL="812800" indent="-812800">
              <a:lnSpc>
                <a:spcPct val="90000"/>
              </a:lnSpc>
              <a:defRPr/>
            </a:pPr>
            <a:endParaRPr lang="en-AU" sz="1600">
              <a:latin typeface="Arial" charset="0"/>
              <a:ea typeface="MS PGothic" charset="0"/>
              <a:cs typeface="Times New Roman" charset="0"/>
            </a:endParaRPr>
          </a:p>
          <a:p>
            <a:pPr marL="812800" indent="-812800">
              <a:lnSpc>
                <a:spcPct val="90000"/>
              </a:lnSpc>
              <a:buFontTx/>
              <a:buNone/>
              <a:defRPr/>
            </a:pPr>
            <a:r>
              <a:rPr lang="en-US" sz="2000" b="1" i="1">
                <a:latin typeface="Arial" charset="0"/>
                <a:ea typeface="MS PGothic" charset="0"/>
                <a:cs typeface="Times New Roman" charset="0"/>
              </a:rPr>
              <a:t>Competencies</a:t>
            </a:r>
            <a:endParaRPr lang="en-US" sz="2000" b="1">
              <a:latin typeface="Arial" charset="0"/>
              <a:ea typeface="MS PGothic" charset="0"/>
              <a:cs typeface="Times New Roman" charset="0"/>
            </a:endParaRPr>
          </a:p>
          <a:p>
            <a:pPr marL="812800" indent="-812800">
              <a:spcBef>
                <a:spcPct val="0"/>
              </a:spcBef>
              <a:defRPr/>
            </a:pPr>
            <a:r>
              <a:rPr lang="en-AU" sz="1600" b="1">
                <a:latin typeface="Arial" charset="0"/>
                <a:ea typeface="MS PGothic" charset="0"/>
                <a:cs typeface="Times New Roman" charset="0"/>
              </a:rPr>
              <a:t>Analyse the organizational context and manage the training processes </a:t>
            </a:r>
          </a:p>
          <a:p>
            <a:pPr marL="812800" indent="-812800">
              <a:spcBef>
                <a:spcPct val="0"/>
              </a:spcBef>
              <a:defRPr/>
            </a:pPr>
            <a:r>
              <a:rPr lang="en-AU" sz="1600" b="1">
                <a:latin typeface="Arial" charset="0"/>
                <a:ea typeface="MS PGothic" charset="0"/>
                <a:cs typeface="Times New Roman" charset="0"/>
              </a:rPr>
              <a:t>Identify learning needs and specify learning outcomes</a:t>
            </a:r>
          </a:p>
          <a:p>
            <a:pPr marL="812800" indent="-812800">
              <a:spcBef>
                <a:spcPct val="0"/>
              </a:spcBef>
              <a:defRPr/>
            </a:pPr>
            <a:r>
              <a:rPr lang="en-AU" sz="1600" b="1">
                <a:latin typeface="Arial" charset="0"/>
                <a:ea typeface="MS PGothic" charset="0"/>
                <a:cs typeface="Times New Roman" charset="0"/>
              </a:rPr>
              <a:t>Determine a learning solution</a:t>
            </a:r>
          </a:p>
          <a:p>
            <a:pPr marL="812800" indent="-812800">
              <a:spcBef>
                <a:spcPct val="0"/>
              </a:spcBef>
              <a:defRPr/>
            </a:pPr>
            <a:r>
              <a:rPr lang="en-AU" sz="1600" b="1">
                <a:latin typeface="Arial" charset="0"/>
                <a:ea typeface="MS PGothic" charset="0"/>
                <a:cs typeface="Times New Roman" charset="0"/>
              </a:rPr>
              <a:t>Design and develop learning activities and resources</a:t>
            </a:r>
          </a:p>
          <a:p>
            <a:pPr marL="812800" indent="-812800">
              <a:spcBef>
                <a:spcPct val="0"/>
              </a:spcBef>
              <a:defRPr/>
            </a:pPr>
            <a:r>
              <a:rPr lang="en-AU" sz="1600" b="1">
                <a:latin typeface="Arial" charset="0"/>
                <a:ea typeface="MS PGothic" charset="0"/>
                <a:cs typeface="Times New Roman" charset="0"/>
              </a:rPr>
              <a:t>Deliver training and manage the learning event</a:t>
            </a:r>
          </a:p>
          <a:p>
            <a:pPr marL="812800" indent="-812800">
              <a:spcBef>
                <a:spcPct val="0"/>
              </a:spcBef>
              <a:defRPr/>
            </a:pPr>
            <a:r>
              <a:rPr lang="en-AU" sz="1600" b="1">
                <a:latin typeface="Arial" charset="0"/>
                <a:ea typeface="MS PGothic" charset="0"/>
                <a:cs typeface="Times New Roman" charset="0"/>
              </a:rPr>
              <a:t>Assess learning and evaluate the learning process</a:t>
            </a:r>
          </a:p>
          <a:p>
            <a:pPr marL="812800" indent="-812800">
              <a:lnSpc>
                <a:spcPct val="90000"/>
              </a:lnSpc>
              <a:defRPr/>
            </a:pPr>
            <a:endParaRPr lang="en-US" sz="1600" b="1">
              <a:latin typeface="Arial" charset="0"/>
              <a:ea typeface="MS PGothic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>
                <a:latin typeface="Arial" charset="0"/>
                <a:ea typeface="MS PGothic" charset="0"/>
                <a:cs typeface="Times New Roman" charset="0"/>
              </a:rPr>
              <a:t>WMO Guidelines for Trainers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75" y="1447800"/>
            <a:ext cx="6283325" cy="4876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fr-CH" sz="2400">
                <a:latin typeface="Arial" charset="0"/>
                <a:ea typeface="MS PGothic" charset="0"/>
                <a:cs typeface="Times New Roman" charset="0"/>
              </a:rPr>
              <a:t>Support for implementation of trainer competencies, and for competency implementation in all areas</a:t>
            </a:r>
            <a:endParaRPr lang="en-US" sz="2400">
              <a:latin typeface="Arial" charset="0"/>
              <a:ea typeface="MS PGothic" charset="0"/>
              <a:cs typeface="Times New Roman" charset="0"/>
            </a:endParaRPr>
          </a:p>
        </p:txBody>
      </p:sp>
      <p:pic>
        <p:nvPicPr>
          <p:cNvPr id="33795" name="Picture 4" descr="Guidelines cover Engl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3213100"/>
            <a:ext cx="22320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Guidelines cover Russ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852738"/>
            <a:ext cx="2595562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>
                <a:latin typeface="Arial" charset="0"/>
                <a:ea typeface="MS PGothic" charset="0"/>
                <a:cs typeface="Times New Roman" charset="0"/>
              </a:rPr>
              <a:t>WMO Seminars for Trainers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7775" y="1125538"/>
            <a:ext cx="4051300" cy="5410200"/>
          </a:xfrm>
        </p:spPr>
        <p:txBody>
          <a:bodyPr/>
          <a:lstStyle/>
          <a:p>
            <a:pPr>
              <a:defRPr/>
            </a:pPr>
            <a:r>
              <a:rPr lang="fr-CH" sz="2800">
                <a:latin typeface="Arial" charset="0"/>
                <a:ea typeface="MS PGothic" charset="0"/>
                <a:cs typeface="Times New Roman" charset="0"/>
              </a:rPr>
              <a:t>Provide increased focus on meeting the WMO Competencies for Providers of Education and Training</a:t>
            </a:r>
          </a:p>
          <a:p>
            <a:pPr>
              <a:defRPr/>
            </a:pPr>
            <a:r>
              <a:rPr lang="fr-CH" sz="2800">
                <a:latin typeface="Arial" charset="0"/>
                <a:ea typeface="MS PGothic" charset="0"/>
                <a:cs typeface="Times New Roman" charset="0"/>
              </a:rPr>
              <a:t>Online resources will become available for open use by others</a:t>
            </a:r>
          </a:p>
          <a:p>
            <a:pPr>
              <a:defRPr/>
            </a:pPr>
            <a:r>
              <a:rPr lang="fr-CH" sz="2800">
                <a:latin typeface="Arial" charset="0"/>
                <a:ea typeface="MS PGothic" charset="0"/>
                <a:cs typeface="Times New Roman" charset="0"/>
              </a:rPr>
              <a:t>We encourage adaptation of the course</a:t>
            </a:r>
            <a:endParaRPr lang="en-US" sz="2000">
              <a:latin typeface="Arial" charset="0"/>
              <a:ea typeface="MS PGothic" charset="0"/>
              <a:cs typeface="Times New Roman" charset="0"/>
            </a:endParaRPr>
          </a:p>
        </p:txBody>
      </p:sp>
      <p:pic>
        <p:nvPicPr>
          <p:cNvPr id="28676" name="Picture 4" descr="TtT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3311525" cy="21812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TtT training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24175"/>
            <a:ext cx="2592387" cy="2108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TtT simul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581525"/>
            <a:ext cx="2808288" cy="1968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dirty="0">
                <a:solidFill>
                  <a:srgbClr val="0477B0"/>
                </a:solidFill>
                <a:latin typeface="Arial" charset="0"/>
                <a:ea typeface="MS PGothic" charset="0"/>
                <a:cs typeface="Times New Roman" charset="0"/>
              </a:rPr>
              <a:t>Training is a rare opportunity</a:t>
            </a:r>
            <a:endParaRPr lang="en-US" dirty="0">
              <a:solidFill>
                <a:srgbClr val="0477B0"/>
              </a:solidFill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0" y="1447800"/>
            <a:ext cx="3312988" cy="212521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CH" dirty="0">
                <a:latin typeface="Arial" charset="0"/>
                <a:ea typeface="MS PGothic" charset="0"/>
                <a:cs typeface="Times New Roman" charset="0"/>
              </a:rPr>
              <a:t>High </a:t>
            </a:r>
            <a:r>
              <a:rPr lang="fr-CH" dirty="0" smtClean="0">
                <a:latin typeface="Arial" charset="0"/>
                <a:ea typeface="MS PGothic" charset="0"/>
                <a:cs typeface="Times New Roman" charset="0"/>
              </a:rPr>
              <a:t>cost </a:t>
            </a:r>
            <a:endParaRPr lang="fr-CH" dirty="0">
              <a:latin typeface="Arial" charset="0"/>
              <a:ea typeface="MS PGothic" charset="0"/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CH" dirty="0" smtClean="0">
                <a:latin typeface="Arial" charset="0"/>
                <a:ea typeface="MS PGothic" charset="0"/>
                <a:cs typeface="Times New Roman" charset="0"/>
              </a:rPr>
              <a:t>Large time and resource commitment</a:t>
            </a:r>
          </a:p>
          <a:p>
            <a:pPr lvl="1">
              <a:lnSpc>
                <a:spcPct val="90000"/>
              </a:lnSpc>
              <a:defRPr/>
            </a:pPr>
            <a:r>
              <a:rPr lang="fr-CH" dirty="0" smtClean="0">
                <a:latin typeface="Arial" charset="0"/>
                <a:ea typeface="MS PGothic" charset="0"/>
                <a:cs typeface="Times New Roman" charset="0"/>
              </a:rPr>
              <a:t>Travel</a:t>
            </a:r>
          </a:p>
          <a:p>
            <a:pPr lvl="1">
              <a:lnSpc>
                <a:spcPct val="90000"/>
              </a:lnSpc>
              <a:defRPr/>
            </a:pPr>
            <a:r>
              <a:rPr lang="fr-CH" dirty="0" smtClean="0">
                <a:latin typeface="Arial" charset="0"/>
                <a:ea typeface="MS PGothic" charset="0"/>
                <a:cs typeface="Times New Roman" charset="0"/>
              </a:rPr>
              <a:t>Training preparation &amp; delivery</a:t>
            </a:r>
          </a:p>
          <a:p>
            <a:pPr lvl="1">
              <a:lnSpc>
                <a:spcPct val="90000"/>
              </a:lnSpc>
              <a:defRPr/>
            </a:pPr>
            <a:r>
              <a:rPr lang="fr-CH" dirty="0" smtClean="0">
                <a:latin typeface="Arial" charset="0"/>
                <a:ea typeface="MS PGothic" charset="0"/>
                <a:cs typeface="Times New Roman" charset="0"/>
              </a:rPr>
              <a:t>Lost work time</a:t>
            </a:r>
            <a:endParaRPr lang="fr-CH" dirty="0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6136" y="3429000"/>
            <a:ext cx="316835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2"/>
                </a:solidFill>
                <a:effectLst/>
                <a:latin typeface="Arial" charset="0"/>
                <a:cs typeface="Times New Roman" charset="0"/>
              </a:rPr>
              <a:t>Each </a:t>
            </a:r>
            <a:r>
              <a:rPr lang="fr-CH" dirty="0" smtClean="0">
                <a:solidFill>
                  <a:schemeClr val="bg2"/>
                </a:solidFill>
                <a:effectLst/>
                <a:latin typeface="Arial" charset="0"/>
                <a:cs typeface="Times New Roman" charset="0"/>
              </a:rPr>
              <a:t>training effort </a:t>
            </a:r>
            <a:r>
              <a:rPr lang="fr-CH" dirty="0">
                <a:solidFill>
                  <a:schemeClr val="bg2"/>
                </a:solidFill>
                <a:effectLst/>
                <a:latin typeface="Arial" charset="0"/>
                <a:cs typeface="Times New Roman" charset="0"/>
              </a:rPr>
              <a:t>should aim to build tangible gains in competence</a:t>
            </a:r>
            <a:endParaRPr lang="en-US" dirty="0">
              <a:solidFill>
                <a:schemeClr val="bg2"/>
              </a:solidFill>
              <a:effectLst/>
              <a:latin typeface="Arial" charset="0"/>
              <a:cs typeface="Times New Roman" charset="0"/>
            </a:endParaRPr>
          </a:p>
          <a:p>
            <a:endParaRPr lang="en-US" dirty="0"/>
          </a:p>
        </p:txBody>
      </p:sp>
      <p:pic>
        <p:nvPicPr>
          <p:cNvPr id="8" name="Picture 7" descr="nomek_v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2911475" cy="218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SC002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2852936"/>
            <a:ext cx="2952750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Stock_000016029216Small-300x2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16804"/>
            <a:ext cx="3384376" cy="2256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4500" dirty="0" smtClean="0">
                <a:solidFill>
                  <a:srgbClr val="0477B0"/>
                </a:solidFill>
                <a:ea typeface="ＭＳ Ｐゴシック" charset="0"/>
              </a:rPr>
              <a:t>Alternatives to Competencies</a:t>
            </a:r>
            <a:endParaRPr lang="en-US" sz="4500" dirty="0">
              <a:solidFill>
                <a:srgbClr val="0477B0"/>
              </a:solidFill>
              <a:ea typeface="ＭＳ Ｐゴシック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67700945"/>
              </p:ext>
            </p:extLst>
          </p:nvPr>
        </p:nvGraphicFramePr>
        <p:xfrm>
          <a:off x="1476375" y="1268413"/>
          <a:ext cx="7488238" cy="558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4500" dirty="0" smtClean="0">
                <a:solidFill>
                  <a:srgbClr val="0477B0"/>
                </a:solidFill>
                <a:ea typeface="ＭＳ Ｐゴシック" charset="0"/>
              </a:rPr>
              <a:t>Competencies </a:t>
            </a:r>
            <a:r>
              <a:rPr lang="en-US" sz="3600" dirty="0" smtClean="0">
                <a:solidFill>
                  <a:srgbClr val="0477B0"/>
                </a:solidFill>
                <a:ea typeface="ＭＳ Ｐゴシック" charset="0"/>
              </a:rPr>
              <a:t>(and related terms)</a:t>
            </a:r>
            <a:r>
              <a:rPr lang="en-US" sz="4500" dirty="0" smtClean="0">
                <a:solidFill>
                  <a:srgbClr val="0477B0"/>
                </a:solidFill>
                <a:ea typeface="ＭＳ Ｐゴシック" charset="0"/>
              </a:rPr>
              <a:t> Defined</a:t>
            </a:r>
            <a:endParaRPr lang="en-US" sz="3200" dirty="0">
              <a:solidFill>
                <a:srgbClr val="0477B0"/>
              </a:solidFill>
              <a:ea typeface="ＭＳ Ｐゴシック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11785426"/>
              </p:ext>
            </p:extLst>
          </p:nvPr>
        </p:nvGraphicFramePr>
        <p:xfrm>
          <a:off x="1476375" y="1484784"/>
          <a:ext cx="748823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  <a:ea typeface="ＭＳ Ｐゴシック" charset="0"/>
              </a:rPr>
              <a:t>More related terms</a:t>
            </a:r>
            <a:endParaRPr lang="en-US" dirty="0">
              <a:solidFill>
                <a:srgbClr val="000066"/>
              </a:solidFill>
              <a:ea typeface="ＭＳ Ｐゴシック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5978487"/>
              </p:ext>
            </p:extLst>
          </p:nvPr>
        </p:nvGraphicFramePr>
        <p:xfrm>
          <a:off x="1476375" y="1484784"/>
          <a:ext cx="748823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56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500" dirty="0" smtClean="0">
                <a:solidFill>
                  <a:srgbClr val="000066"/>
                </a:solidFill>
                <a:latin typeface="Arial" charset="0"/>
                <a:ea typeface="MS PGothic" charset="0"/>
                <a:cs typeface="Times New Roman" charset="0"/>
              </a:rPr>
              <a:t>Principles of Competencies</a:t>
            </a:r>
            <a:endParaRPr lang="en-US" sz="4500" dirty="0">
              <a:solidFill>
                <a:srgbClr val="000066"/>
              </a:solidFill>
              <a:latin typeface="Arial" charset="0"/>
              <a:ea typeface="MS PGothic" charset="0"/>
              <a:cs typeface="Times New Roman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69601722"/>
              </p:ext>
            </p:extLst>
          </p:nvPr>
        </p:nvGraphicFramePr>
        <p:xfrm>
          <a:off x="1619672" y="1268760"/>
          <a:ext cx="7003504" cy="2182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79712" y="2996952"/>
            <a:ext cx="6840760" cy="406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20000"/>
              </a:lnSpc>
              <a:buFont typeface="Wingdings" charset="2"/>
              <a:buChar char="q"/>
            </a:pPr>
            <a:r>
              <a:rPr lang="en-US" sz="2400" dirty="0" smtClean="0">
                <a:effectLst/>
              </a:rPr>
              <a:t>Minimum requirements for knowledge, skills and behaviors (not expert versus novice)</a:t>
            </a:r>
          </a:p>
          <a:p>
            <a:pPr marL="457200" lvl="0" indent="-457200">
              <a:lnSpc>
                <a:spcPct val="120000"/>
              </a:lnSpc>
              <a:buFont typeface="Wingdings" charset="2"/>
              <a:buChar char="q"/>
            </a:pPr>
            <a:r>
              <a:rPr lang="en-US" sz="2400" dirty="0" smtClean="0">
                <a:effectLst/>
              </a:rPr>
              <a:t>Focus on job tasks, NOT classifications, qualifications, or job titles (BIP-M does not describe competencies)</a:t>
            </a:r>
          </a:p>
          <a:p>
            <a:pPr marL="457200" lvl="0" indent="-457200">
              <a:lnSpc>
                <a:spcPct val="120000"/>
              </a:lnSpc>
              <a:buFont typeface="Wingdings" charset="2"/>
              <a:buChar char="q"/>
            </a:pPr>
            <a:r>
              <a:rPr lang="en-US" sz="2400" dirty="0" smtClean="0">
                <a:effectLst/>
              </a:rPr>
              <a:t>Exist alongside organizational processes and procedures</a:t>
            </a:r>
          </a:p>
          <a:p>
            <a:pPr marL="457200" lvl="0" indent="-457200">
              <a:lnSpc>
                <a:spcPct val="120000"/>
              </a:lnSpc>
              <a:buFont typeface="Wingdings" charset="2"/>
              <a:buChar char="q"/>
            </a:pPr>
            <a:r>
              <a:rPr lang="en-US" sz="2400" dirty="0" smtClean="0">
                <a:effectLst/>
              </a:rPr>
              <a:t>Are ongoing and evolve only slowly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500" dirty="0" smtClean="0">
                <a:solidFill>
                  <a:srgbClr val="000066"/>
                </a:solidFill>
                <a:latin typeface="Arial" charset="0"/>
                <a:ea typeface="MS PGothic" charset="0"/>
                <a:cs typeface="Times New Roman" charset="0"/>
              </a:rPr>
              <a:t>Kinds of Competencies</a:t>
            </a:r>
            <a:endParaRPr lang="en-US" sz="4500" dirty="0">
              <a:solidFill>
                <a:srgbClr val="000066"/>
              </a:solidFill>
              <a:latin typeface="Arial" charset="0"/>
              <a:ea typeface="MS PGothic" charset="0"/>
              <a:cs typeface="Times New Roman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73899733"/>
              </p:ext>
            </p:extLst>
          </p:nvPr>
        </p:nvGraphicFramePr>
        <p:xfrm>
          <a:off x="1043608" y="1428556"/>
          <a:ext cx="5328591" cy="488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92551264"/>
              </p:ext>
            </p:extLst>
          </p:nvPr>
        </p:nvGraphicFramePr>
        <p:xfrm>
          <a:off x="5004048" y="3068960"/>
          <a:ext cx="4104456" cy="334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24128" y="1340768"/>
            <a:ext cx="316835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WMO is defining this kind currently!</a:t>
            </a:r>
            <a:endParaRPr lang="en-US" dirty="0">
              <a:effectLst/>
            </a:endParaRPr>
          </a:p>
        </p:txBody>
      </p:sp>
      <p:sp>
        <p:nvSpPr>
          <p:cNvPr id="5" name="Diamond 4"/>
          <p:cNvSpPr/>
          <p:nvPr/>
        </p:nvSpPr>
        <p:spPr bwMode="auto">
          <a:xfrm>
            <a:off x="8460432" y="1340768"/>
            <a:ext cx="914400" cy="914400"/>
          </a:xfrm>
          <a:prstGeom prst="diamon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3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Anatomy of a Competency Framework: </a:t>
            </a:r>
            <a:br>
              <a:rPr lang="en-US" sz="2800" dirty="0" smtClean="0"/>
            </a:br>
            <a:r>
              <a:rPr lang="en-US" sz="3600" b="1" i="1" dirty="0" smtClean="0"/>
              <a:t>Preface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447800"/>
            <a:ext cx="7560840" cy="4876800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1. </a:t>
            </a:r>
            <a:r>
              <a:rPr lang="en-US" sz="2000" b="1" dirty="0"/>
              <a:t>Fundamental WMO Competency Requirements </a:t>
            </a:r>
            <a:r>
              <a:rPr lang="en-US" sz="2000" dirty="0"/>
              <a:t>For A PWS</a:t>
            </a:r>
          </a:p>
          <a:p>
            <a:pPr marL="0" indent="0">
              <a:buNone/>
            </a:pPr>
            <a:r>
              <a:rPr lang="en-US" sz="2000" dirty="0"/>
              <a:t>Forecaster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competency requirements </a:t>
            </a:r>
            <a:r>
              <a:rPr lang="en-US" sz="2000" dirty="0" smtClean="0"/>
              <a:t>. . . </a:t>
            </a:r>
            <a:r>
              <a:rPr lang="en-US" sz="2000" dirty="0"/>
              <a:t>divided into five top level competencies. </a:t>
            </a:r>
            <a:r>
              <a:rPr lang="en-US" sz="2000" b="1" dirty="0"/>
              <a:t>Taking into consideration</a:t>
            </a:r>
            <a:r>
              <a:rPr lang="en-US" sz="2000" dirty="0"/>
              <a:t> the following</a:t>
            </a:r>
            <a:r>
              <a:rPr lang="en-US" sz="2000" dirty="0" smtClean="0"/>
              <a:t>:</a:t>
            </a:r>
            <a:endParaRPr lang="en-US" sz="2000" dirty="0"/>
          </a:p>
          <a:p>
            <a:pPr marL="400050" lvl="1" indent="0">
              <a:buNone/>
            </a:pPr>
            <a:r>
              <a:rPr lang="en-US" sz="1800" dirty="0"/>
              <a:t>(a) The nationally-defined PWS areas of responsibility;</a:t>
            </a:r>
          </a:p>
          <a:p>
            <a:pPr marL="400050" lvl="1" indent="0">
              <a:buNone/>
            </a:pPr>
            <a:r>
              <a:rPr lang="en-US" sz="1800" dirty="0"/>
              <a:t>(b) Meteorological and hydrological impacts on society;</a:t>
            </a:r>
          </a:p>
          <a:p>
            <a:pPr marL="400050" lvl="1" indent="0">
              <a:buNone/>
            </a:pPr>
            <a:r>
              <a:rPr lang="en-US" sz="1800" dirty="0"/>
              <a:t>(c) Meteorological and hydrological user requirements, local procedures </a:t>
            </a:r>
            <a:r>
              <a:rPr lang="en-US" sz="1800" dirty="0" smtClean="0"/>
              <a:t>and priorities.</a:t>
            </a:r>
            <a:endParaRPr lang="en-US" sz="18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 </a:t>
            </a:r>
            <a:r>
              <a:rPr lang="en-US" sz="2000" dirty="0"/>
              <a:t>PWS Forecaster should have successfully completed the </a:t>
            </a:r>
            <a:r>
              <a:rPr lang="en-US" sz="2000" b="1" dirty="0"/>
              <a:t>BIP-</a:t>
            </a:r>
            <a:r>
              <a:rPr lang="en-US" sz="2000" b="1" dirty="0" smtClean="0"/>
              <a:t>M </a:t>
            </a:r>
            <a:r>
              <a:rPr lang="en-US" sz="2000" b="1" dirty="0"/>
              <a:t>(as defined in </a:t>
            </a:r>
            <a:r>
              <a:rPr lang="en-US" sz="2000" b="1" dirty="0" smtClean="0"/>
              <a:t>the revised </a:t>
            </a:r>
            <a:r>
              <a:rPr lang="en-US" sz="2000" b="1" dirty="0"/>
              <a:t>WMO-No. 49, Volume I</a:t>
            </a:r>
            <a:r>
              <a:rPr lang="en-US" sz="2000" dirty="0"/>
              <a:t>) and, in taking into account conditions a to c, should </a:t>
            </a:r>
            <a:r>
              <a:rPr lang="en-US" sz="2000" dirty="0" smtClean="0"/>
              <a:t>be able </a:t>
            </a:r>
            <a:r>
              <a:rPr lang="en-US" sz="2000" dirty="0"/>
              <a:t>to perform the work indicated in the five top level competencies below: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734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MO Template (Gold Star)">
  <a:themeElements>
    <a:clrScheme name="WMO Template (Gold Star) 9">
      <a:dk1>
        <a:srgbClr val="000000"/>
      </a:dk1>
      <a:lt1>
        <a:srgbClr val="0000FF"/>
      </a:lt1>
      <a:dk2>
        <a:srgbClr val="FFFF00"/>
      </a:dk2>
      <a:lt2>
        <a:srgbClr val="000000"/>
      </a:lt2>
      <a:accent1>
        <a:srgbClr val="FF9900"/>
      </a:accent1>
      <a:accent2>
        <a:srgbClr val="00FFFF"/>
      </a:accent2>
      <a:accent3>
        <a:srgbClr val="AAAAFF"/>
      </a:accent3>
      <a:accent4>
        <a:srgbClr val="000000"/>
      </a:accent4>
      <a:accent5>
        <a:srgbClr val="FFCAAA"/>
      </a:accent5>
      <a:accent6>
        <a:srgbClr val="00E7E7"/>
      </a:accent6>
      <a:hlink>
        <a:srgbClr val="0000FF"/>
      </a:hlink>
      <a:folHlink>
        <a:srgbClr val="0099CC"/>
      </a:folHlink>
    </a:clrScheme>
    <a:fontScheme name="WMO Template (Gold Star)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WMO Template (Gold Star)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 Template (Gold Star)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 Template (Gold Star)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 Template (Gold Star)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 Template (Gold Star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 Template (Gold Star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 Template (Gold Star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 Template (Gold Star)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 Template (Gold Star)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 Template (Gold Star)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 Template (Gold Star)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 Template (Gold Star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 Template (Gold Star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 Template (Gold Star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 Template (Gold Star) 8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0000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 Template (Gold Star) 9">
        <a:dk1>
          <a:srgbClr val="000000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000000"/>
        </a:accent4>
        <a:accent5>
          <a:srgbClr val="FFCAAA"/>
        </a:accent5>
        <a:accent6>
          <a:srgbClr val="00E7E7"/>
        </a:accent6>
        <a:hlink>
          <a:srgbClr val="0000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 Template (Gold Wind Rose)</Template>
  <TotalTime>18533</TotalTime>
  <Words>1304</Words>
  <Application>Microsoft Macintosh PowerPoint</Application>
  <PresentationFormat>On-screen Show (4:3)</PresentationFormat>
  <Paragraphs>211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WMO Template (Gold Star)</vt:lpstr>
      <vt:lpstr>Office Theme</vt:lpstr>
      <vt:lpstr>What do competency frameworks mean for trainers?</vt:lpstr>
      <vt:lpstr>Why develop competency frameworks?</vt:lpstr>
      <vt:lpstr>Training is a rare opportunity</vt:lpstr>
      <vt:lpstr>Alternatives to Competencies</vt:lpstr>
      <vt:lpstr>Competencies (and related terms) Defined</vt:lpstr>
      <vt:lpstr>More related terms</vt:lpstr>
      <vt:lpstr>Principles of Competencies</vt:lpstr>
      <vt:lpstr>Kinds of Competencies</vt:lpstr>
      <vt:lpstr>Anatomy of a Competency Framework:  Preface</vt:lpstr>
      <vt:lpstr>Anatomy of a Competency Framework:  High-level Competencies</vt:lpstr>
      <vt:lpstr>Anatomy of a Competency Framework:  Description and Criteria</vt:lpstr>
      <vt:lpstr>Anatomy of a Competency Framework:  Background knowledge and skills</vt:lpstr>
      <vt:lpstr>Competencies and Training</vt:lpstr>
      <vt:lpstr>Development process</vt:lpstr>
      <vt:lpstr>WMO Competency Status</vt:lpstr>
      <vt:lpstr>Enabling Skills and Transferable Competencies</vt:lpstr>
      <vt:lpstr>Competency implementation</vt:lpstr>
      <vt:lpstr>PowerPoint Presentation</vt:lpstr>
      <vt:lpstr>Competency-based training</vt:lpstr>
      <vt:lpstr>PowerPoint Presentation</vt:lpstr>
      <vt:lpstr>Unused slides</vt:lpstr>
      <vt:lpstr>Example: AMF competencies</vt:lpstr>
      <vt:lpstr>Competency assessment</vt:lpstr>
      <vt:lpstr>Competencies for providers of education and training</vt:lpstr>
      <vt:lpstr>WMO Guidelines for Trainers</vt:lpstr>
      <vt:lpstr>WMO Seminars for Trainers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Distance learning by WMO members: A progress report</dc:title>
  <dc:creator>Patrick Parrish</dc:creator>
  <cp:lastModifiedBy>Patrick Parrish</cp:lastModifiedBy>
  <cp:revision>156</cp:revision>
  <dcterms:created xsi:type="dcterms:W3CDTF">2013-07-26T12:25:42Z</dcterms:created>
  <dcterms:modified xsi:type="dcterms:W3CDTF">2015-09-02T15:37:20Z</dcterms:modified>
</cp:coreProperties>
</file>