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Shape 40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1" name="Shape 41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4" name="Shape 44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Relationship Id="rId4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tinyurl.com/SatProvingGround2016" TargetMode="External"/><Relationship Id="rId4" Type="http://schemas.openxmlformats.org/officeDocument/2006/relationships/image" Target="../media/image00.png"/><Relationship Id="rId5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Meeting Logistics</a:t>
            </a:r>
          </a:p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2016 Satellite Proving Ground/User-Readiness Meeting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4294967295" type="body"/>
          </p:nvPr>
        </p:nvSpPr>
        <p:spPr>
          <a:xfrm>
            <a:off x="1008450" y="1125025"/>
            <a:ext cx="80241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Overall meeting coordination: 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400"/>
              <a:t>Dick Reynolds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Onsite logistics and Questions/Actions Management: 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400"/>
              <a:t>Ashton Armstrong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Remote Participation Facilitation 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400"/>
              <a:t>Lon Goldstein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Timekeeper: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400"/>
              <a:t>Dick Reynolds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4294967295" type="title"/>
          </p:nvPr>
        </p:nvSpPr>
        <p:spPr>
          <a:xfrm>
            <a:off x="457200" y="13082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Roles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4294967295" type="body"/>
          </p:nvPr>
        </p:nvSpPr>
        <p:spPr>
          <a:xfrm>
            <a:off x="1008450" y="820225"/>
            <a:ext cx="7678499" cy="233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Discussions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400"/>
              <a:t>Start with in-room questions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400"/>
              <a:t>Time-permitting: answer questions from remote audience submitted via Chat window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4294967295" type="title"/>
          </p:nvPr>
        </p:nvSpPr>
        <p:spPr>
          <a:xfrm>
            <a:off x="457200" y="-97771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Format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1700" y="2571337"/>
            <a:ext cx="2857500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1008450" y="2638875"/>
            <a:ext cx="4629299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 submitted in chat window will be saved in a Questions log 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99375" y="4192850"/>
            <a:ext cx="4629299" cy="7292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Shape 69"/>
          <p:cNvCxnSpPr/>
          <p:nvPr/>
        </p:nvCxnSpPr>
        <p:spPr>
          <a:xfrm flipH="1">
            <a:off x="6449224" y="4049725"/>
            <a:ext cx="742500" cy="344099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4294967295" type="body"/>
          </p:nvPr>
        </p:nvSpPr>
        <p:spPr>
          <a:xfrm>
            <a:off x="1008450" y="972625"/>
            <a:ext cx="7678499" cy="233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http://tinyurl.com/SatProvingGround2016</a:t>
            </a:r>
            <a:r>
              <a:rPr lang="en" sz="1800"/>
              <a:t> 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Webinar connection information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Questions log and Action Items links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Presentations upload link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Presentations archives (updated end of each day) 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/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4294967295" type="title"/>
          </p:nvPr>
        </p:nvSpPr>
        <p:spPr>
          <a:xfrm>
            <a:off x="457200" y="-21571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Website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1400" y="3306925"/>
            <a:ext cx="3800475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82450" y="3662287"/>
            <a:ext cx="4557350" cy="142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4294967295" type="body"/>
          </p:nvPr>
        </p:nvSpPr>
        <p:spPr>
          <a:xfrm>
            <a:off x="457350" y="667825"/>
            <a:ext cx="8363400" cy="4374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Stay on schedule 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Use microphones </a:t>
            </a: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— always… (So remote folks can hear)</a:t>
            </a:r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Identify yourself when asking questions </a:t>
            </a:r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Pass around handheld mics 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4294967295" type="title"/>
          </p:nvPr>
        </p:nvSpPr>
        <p:spPr>
          <a:xfrm>
            <a:off x="457200" y="-209271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Ground Rules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4294967295" type="body"/>
          </p:nvPr>
        </p:nvSpPr>
        <p:spPr>
          <a:xfrm>
            <a:off x="457350" y="667825"/>
            <a:ext cx="7637700" cy="233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Remote participants post questions to chat window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Remote presenters please be sure to join webinar 15 min in advance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All presentations will be shown from main computer - files are due 24 hrs in advance 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Contact virtual-admin@comet.ucar.edu for problems with webinar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4294967295" type="title"/>
          </p:nvPr>
        </p:nvSpPr>
        <p:spPr>
          <a:xfrm>
            <a:off x="457200" y="-209271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Ground Rules </a:t>
            </a:r>
            <a:r>
              <a:rPr lang="en" sz="2400"/>
              <a:t>(continued)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